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4"/>
  </p:sldMasterIdLst>
  <p:notesMasterIdLst>
    <p:notesMasterId r:id="rId72"/>
  </p:notesMasterIdLst>
  <p:sldIdLst>
    <p:sldId id="261" r:id="rId5"/>
    <p:sldId id="337" r:id="rId6"/>
    <p:sldId id="344" r:id="rId7"/>
    <p:sldId id="339" r:id="rId8"/>
    <p:sldId id="346" r:id="rId9"/>
    <p:sldId id="270" r:id="rId10"/>
    <p:sldId id="347" r:id="rId11"/>
    <p:sldId id="348" r:id="rId12"/>
    <p:sldId id="349" r:id="rId13"/>
    <p:sldId id="327" r:id="rId14"/>
    <p:sldId id="350" r:id="rId15"/>
    <p:sldId id="351" r:id="rId16"/>
    <p:sldId id="362" r:id="rId17"/>
    <p:sldId id="363" r:id="rId18"/>
    <p:sldId id="364" r:id="rId19"/>
    <p:sldId id="365" r:id="rId20"/>
    <p:sldId id="366" r:id="rId21"/>
    <p:sldId id="367" r:id="rId22"/>
    <p:sldId id="368" r:id="rId23"/>
    <p:sldId id="370" r:id="rId24"/>
    <p:sldId id="369" r:id="rId25"/>
    <p:sldId id="371" r:id="rId26"/>
    <p:sldId id="372" r:id="rId27"/>
    <p:sldId id="373" r:id="rId28"/>
    <p:sldId id="374" r:id="rId29"/>
    <p:sldId id="376" r:id="rId30"/>
    <p:sldId id="377" r:id="rId31"/>
    <p:sldId id="378" r:id="rId32"/>
    <p:sldId id="375" r:id="rId33"/>
    <p:sldId id="379" r:id="rId34"/>
    <p:sldId id="380" r:id="rId35"/>
    <p:sldId id="334" r:id="rId36"/>
    <p:sldId id="381" r:id="rId37"/>
    <p:sldId id="382" r:id="rId38"/>
    <p:sldId id="383" r:id="rId39"/>
    <p:sldId id="345" r:id="rId40"/>
    <p:sldId id="384" r:id="rId41"/>
    <p:sldId id="385" r:id="rId42"/>
    <p:sldId id="386" r:id="rId43"/>
    <p:sldId id="387" r:id="rId44"/>
    <p:sldId id="388" r:id="rId45"/>
    <p:sldId id="390" r:id="rId46"/>
    <p:sldId id="389" r:id="rId47"/>
    <p:sldId id="391" r:id="rId48"/>
    <p:sldId id="392" r:id="rId49"/>
    <p:sldId id="393" r:id="rId50"/>
    <p:sldId id="394" r:id="rId51"/>
    <p:sldId id="395" r:id="rId52"/>
    <p:sldId id="396" r:id="rId53"/>
    <p:sldId id="397" r:id="rId54"/>
    <p:sldId id="398" r:id="rId55"/>
    <p:sldId id="399" r:id="rId56"/>
    <p:sldId id="400" r:id="rId57"/>
    <p:sldId id="402" r:id="rId58"/>
    <p:sldId id="403" r:id="rId59"/>
    <p:sldId id="404" r:id="rId60"/>
    <p:sldId id="405" r:id="rId61"/>
    <p:sldId id="406" r:id="rId62"/>
    <p:sldId id="407" r:id="rId63"/>
    <p:sldId id="408" r:id="rId64"/>
    <p:sldId id="410" r:id="rId65"/>
    <p:sldId id="409" r:id="rId66"/>
    <p:sldId id="411" r:id="rId67"/>
    <p:sldId id="412" r:id="rId68"/>
    <p:sldId id="413" r:id="rId69"/>
    <p:sldId id="361" r:id="rId70"/>
    <p:sldId id="332" r:id="rId71"/>
  </p:sldIdLst>
  <p:sldSz cx="20104100" cy="11309350"/>
  <p:notesSz cx="20104100" cy="11309350"/>
  <p:defaultTextStyle>
    <a:defPPr>
      <a:defRPr kern="0"/>
    </a:def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B0532"/>
    <a:srgbClr val="257CE1"/>
    <a:srgbClr val="C2D501"/>
    <a:srgbClr val="B14EC4"/>
    <a:srgbClr val="FF595A"/>
    <a:srgbClr val="D39F17"/>
    <a:srgbClr val="58C0E9"/>
    <a:srgbClr val="DC0031"/>
    <a:srgbClr val="EF7821"/>
    <a:srgbClr val="C4D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B873C00-4132-8E10-0374-6F98FAAB6445}" v="4" dt="2024-01-22T18:24:09.927"/>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inimized">
    <p:restoredLeft sz="0" autoAdjust="0"/>
    <p:restoredTop sz="93369" autoAdjust="0"/>
  </p:normalViewPr>
  <p:slideViewPr>
    <p:cSldViewPr>
      <p:cViewPr varScale="1">
        <p:scale>
          <a:sx n="55" d="100"/>
          <a:sy n="55" d="100"/>
        </p:scale>
        <p:origin x="150" y="186"/>
      </p:cViewPr>
      <p:guideLst>
        <p:guide orient="horz" pos="2880"/>
        <p:guide pos="2160"/>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16" Type="http://schemas.openxmlformats.org/officeDocument/2006/relationships/slide" Target="slides/slide1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viewProps" Target="viewProps.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microsoft.com/office/2016/11/relationships/changesInfo" Target="changesInfos/changesInfo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presProps" Target="presProps.xml"/><Relationship Id="rId78"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tableStyles" Target="tableStyles.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29" Type="http://schemas.openxmlformats.org/officeDocument/2006/relationships/slide" Target="slides/slide2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Usuario invitado" userId="S::urn:spo:anon#f1c305171710ca91f4c67da967c74cb0df7a9cf8083d276f90ebed3991c7b1c6::" providerId="AD" clId="Web-{C8809B66-A67F-0772-6F20-A6609BBDAB7E}"/>
    <pc:docChg chg="modSld">
      <pc:chgData name="Usuario invitado" userId="S::urn:spo:anon#f1c305171710ca91f4c67da967c74cb0df7a9cf8083d276f90ebed3991c7b1c6::" providerId="AD" clId="Web-{C8809B66-A67F-0772-6F20-A6609BBDAB7E}" dt="2023-07-14T22:06:18.520" v="1" actId="20577"/>
      <pc:docMkLst>
        <pc:docMk/>
      </pc:docMkLst>
      <pc:sldChg chg="modSp">
        <pc:chgData name="Usuario invitado" userId="S::urn:spo:anon#f1c305171710ca91f4c67da967c74cb0df7a9cf8083d276f90ebed3991c7b1c6::" providerId="AD" clId="Web-{C8809B66-A67F-0772-6F20-A6609BBDAB7E}" dt="2023-07-14T22:06:18.520" v="1" actId="20577"/>
        <pc:sldMkLst>
          <pc:docMk/>
          <pc:sldMk cId="3642932644" sldId="261"/>
        </pc:sldMkLst>
        <pc:spChg chg="mod">
          <ac:chgData name="Usuario invitado" userId="S::urn:spo:anon#f1c305171710ca91f4c67da967c74cb0df7a9cf8083d276f90ebed3991c7b1c6::" providerId="AD" clId="Web-{C8809B66-A67F-0772-6F20-A6609BBDAB7E}" dt="2023-07-14T22:06:18.520" v="1" actId="20577"/>
          <ac:spMkLst>
            <pc:docMk/>
            <pc:sldMk cId="3642932644" sldId="261"/>
            <ac:spMk id="2" creationId="{9570841C-0ACF-DE6F-43AC-3E3396A2923B}"/>
          </ac:spMkLst>
        </pc:spChg>
      </pc:sldChg>
    </pc:docChg>
  </pc:docChgLst>
  <pc:docChgLst>
    <pc:chgData name="Alicia Zambrano B." userId="S::azambranob@duoc.cl::eaca8ede-10c1-4fdb-aeec-ecec6b688727" providerId="AD" clId="Web-{2B873C00-4132-8E10-0374-6F98FAAB6445}"/>
    <pc:docChg chg="modSld">
      <pc:chgData name="Alicia Zambrano B." userId="S::azambranob@duoc.cl::eaca8ede-10c1-4fdb-aeec-ecec6b688727" providerId="AD" clId="Web-{2B873C00-4132-8E10-0374-6F98FAAB6445}" dt="2024-01-22T18:24:08.958" v="1" actId="20577"/>
      <pc:docMkLst>
        <pc:docMk/>
      </pc:docMkLst>
      <pc:sldChg chg="modSp">
        <pc:chgData name="Alicia Zambrano B." userId="S::azambranob@duoc.cl::eaca8ede-10c1-4fdb-aeec-ecec6b688727" providerId="AD" clId="Web-{2B873C00-4132-8E10-0374-6F98FAAB6445}" dt="2024-01-22T18:23:16.457" v="0" actId="20577"/>
        <pc:sldMkLst>
          <pc:docMk/>
          <pc:sldMk cId="321204116" sldId="382"/>
        </pc:sldMkLst>
        <pc:spChg chg="mod">
          <ac:chgData name="Alicia Zambrano B." userId="S::azambranob@duoc.cl::eaca8ede-10c1-4fdb-aeec-ecec6b688727" providerId="AD" clId="Web-{2B873C00-4132-8E10-0374-6F98FAAB6445}" dt="2024-01-22T18:23:16.457" v="0" actId="20577"/>
          <ac:spMkLst>
            <pc:docMk/>
            <pc:sldMk cId="321204116" sldId="382"/>
            <ac:spMk id="6" creationId="{3F8F1B7A-F4E9-E5CE-32E2-14C53D8FB290}"/>
          </ac:spMkLst>
        </pc:spChg>
      </pc:sldChg>
      <pc:sldChg chg="modSp">
        <pc:chgData name="Alicia Zambrano B." userId="S::azambranob@duoc.cl::eaca8ede-10c1-4fdb-aeec-ecec6b688727" providerId="AD" clId="Web-{2B873C00-4132-8E10-0374-6F98FAAB6445}" dt="2024-01-22T18:24:08.958" v="1" actId="20577"/>
        <pc:sldMkLst>
          <pc:docMk/>
          <pc:sldMk cId="3189176102" sldId="412"/>
        </pc:sldMkLst>
        <pc:spChg chg="mod">
          <ac:chgData name="Alicia Zambrano B." userId="S::azambranob@duoc.cl::eaca8ede-10c1-4fdb-aeec-ecec6b688727" providerId="AD" clId="Web-{2B873C00-4132-8E10-0374-6F98FAAB6445}" dt="2024-01-22T18:24:08.958" v="1" actId="20577"/>
          <ac:spMkLst>
            <pc:docMk/>
            <pc:sldMk cId="3189176102" sldId="412"/>
            <ac:spMk id="2" creationId="{1F11FCC6-3B49-9D46-8B62-80E94C906F0A}"/>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8712200" cy="566738"/>
          </a:xfrm>
          <a:prstGeom prst="rect">
            <a:avLst/>
          </a:prstGeom>
        </p:spPr>
        <p:txBody>
          <a:bodyPr vert="horz" lIns="91440" tIns="45720" rIns="91440" bIns="45720" rtlCol="0"/>
          <a:lstStyle>
            <a:lvl1pPr algn="l">
              <a:defRPr sz="1200"/>
            </a:lvl1pPr>
          </a:lstStyle>
          <a:p>
            <a:endParaRPr lang="es-CL"/>
          </a:p>
        </p:txBody>
      </p:sp>
      <p:sp>
        <p:nvSpPr>
          <p:cNvPr id="3" name="Marcador de fecha 2"/>
          <p:cNvSpPr>
            <a:spLocks noGrp="1"/>
          </p:cNvSpPr>
          <p:nvPr>
            <p:ph type="dt" idx="1"/>
          </p:nvPr>
        </p:nvSpPr>
        <p:spPr>
          <a:xfrm>
            <a:off x="11387138" y="0"/>
            <a:ext cx="8712200" cy="566738"/>
          </a:xfrm>
          <a:prstGeom prst="rect">
            <a:avLst/>
          </a:prstGeom>
        </p:spPr>
        <p:txBody>
          <a:bodyPr vert="horz" lIns="91440" tIns="45720" rIns="91440" bIns="45720" rtlCol="0"/>
          <a:lstStyle>
            <a:lvl1pPr algn="r">
              <a:defRPr sz="1200"/>
            </a:lvl1pPr>
          </a:lstStyle>
          <a:p>
            <a:fld id="{54D35674-3C19-9844-8370-EE59E1CD260A}" type="datetimeFigureOut">
              <a:rPr lang="es-CL" smtClean="0"/>
              <a:t>22-01-2024</a:t>
            </a:fld>
            <a:endParaRPr lang="es-CL"/>
          </a:p>
        </p:txBody>
      </p:sp>
      <p:sp>
        <p:nvSpPr>
          <p:cNvPr id="4" name="Marcador de imagen de diapositiva 3"/>
          <p:cNvSpPr>
            <a:spLocks noGrp="1" noRot="1" noChangeAspect="1"/>
          </p:cNvSpPr>
          <p:nvPr>
            <p:ph type="sldImg" idx="2"/>
          </p:nvPr>
        </p:nvSpPr>
        <p:spPr>
          <a:xfrm>
            <a:off x="6659563" y="1414463"/>
            <a:ext cx="6784975" cy="3816350"/>
          </a:xfrm>
          <a:prstGeom prst="rect">
            <a:avLst/>
          </a:prstGeom>
          <a:noFill/>
          <a:ln w="12700">
            <a:solidFill>
              <a:prstClr val="black"/>
            </a:solidFill>
          </a:ln>
        </p:spPr>
        <p:txBody>
          <a:bodyPr vert="horz" lIns="91440" tIns="45720" rIns="91440" bIns="45720" rtlCol="0" anchor="ctr"/>
          <a:lstStyle/>
          <a:p>
            <a:endParaRPr lang="es-CL"/>
          </a:p>
        </p:txBody>
      </p:sp>
      <p:sp>
        <p:nvSpPr>
          <p:cNvPr id="5" name="Marcador de notas 4"/>
          <p:cNvSpPr>
            <a:spLocks noGrp="1"/>
          </p:cNvSpPr>
          <p:nvPr>
            <p:ph type="body" sz="quarter" idx="3"/>
          </p:nvPr>
        </p:nvSpPr>
        <p:spPr>
          <a:xfrm>
            <a:off x="2009775" y="5441950"/>
            <a:ext cx="16084550" cy="4454525"/>
          </a:xfrm>
          <a:prstGeom prst="rect">
            <a:avLst/>
          </a:prstGeom>
        </p:spPr>
        <p:txBody>
          <a:bodyPr vert="horz" lIns="91440" tIns="45720" rIns="91440" bIns="45720" rtlCol="0"/>
          <a:lstStyle/>
          <a:p>
            <a:r>
              <a:rPr lang="es-ES"/>
              <a:t>Editar los estilos de texto del patrón
Segundo nivel
Tercer nivel
Cuarto nivel
Quinto nivel</a:t>
            </a:r>
            <a:endParaRPr lang="es-CL"/>
          </a:p>
        </p:txBody>
      </p:sp>
      <p:sp>
        <p:nvSpPr>
          <p:cNvPr id="6" name="Marcador de pie de página 5"/>
          <p:cNvSpPr>
            <a:spLocks noGrp="1"/>
          </p:cNvSpPr>
          <p:nvPr>
            <p:ph type="ftr" sz="quarter" idx="4"/>
          </p:nvPr>
        </p:nvSpPr>
        <p:spPr>
          <a:xfrm>
            <a:off x="0" y="10742613"/>
            <a:ext cx="8712200" cy="566737"/>
          </a:xfrm>
          <a:prstGeom prst="rect">
            <a:avLst/>
          </a:prstGeom>
        </p:spPr>
        <p:txBody>
          <a:bodyPr vert="horz" lIns="91440" tIns="45720" rIns="91440" bIns="45720" rtlCol="0" anchor="b"/>
          <a:lstStyle>
            <a:lvl1pPr algn="l">
              <a:defRPr sz="1200"/>
            </a:lvl1pPr>
          </a:lstStyle>
          <a:p>
            <a:endParaRPr lang="es-CL"/>
          </a:p>
        </p:txBody>
      </p:sp>
      <p:sp>
        <p:nvSpPr>
          <p:cNvPr id="7" name="Marcador de número de diapositiva 6"/>
          <p:cNvSpPr>
            <a:spLocks noGrp="1"/>
          </p:cNvSpPr>
          <p:nvPr>
            <p:ph type="sldNum" sz="quarter" idx="5"/>
          </p:nvPr>
        </p:nvSpPr>
        <p:spPr>
          <a:xfrm>
            <a:off x="11387138" y="10742613"/>
            <a:ext cx="8712200" cy="566737"/>
          </a:xfrm>
          <a:prstGeom prst="rect">
            <a:avLst/>
          </a:prstGeom>
        </p:spPr>
        <p:txBody>
          <a:bodyPr vert="horz" lIns="91440" tIns="45720" rIns="91440" bIns="45720" rtlCol="0" anchor="b"/>
          <a:lstStyle>
            <a:lvl1pPr algn="r">
              <a:defRPr sz="1200"/>
            </a:lvl1pPr>
          </a:lstStyle>
          <a:p>
            <a:fld id="{35C2C890-E6DE-1A45-98C6-E722FA6368DA}" type="slidenum">
              <a:rPr lang="es-CL" smtClean="0"/>
              <a:t>‹Nº›</a:t>
            </a:fld>
            <a:endParaRPr lang="es-CL"/>
          </a:p>
        </p:txBody>
      </p:sp>
    </p:spTree>
    <p:extLst>
      <p:ext uri="{BB962C8B-B14F-4D97-AF65-F5344CB8AC3E}">
        <p14:creationId xmlns:p14="http://schemas.microsoft.com/office/powerpoint/2010/main" val="23413941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dirty="0"/>
          </a:p>
        </p:txBody>
      </p:sp>
      <p:sp>
        <p:nvSpPr>
          <p:cNvPr id="4" name="Marcador de número de diapositiva 3"/>
          <p:cNvSpPr>
            <a:spLocks noGrp="1"/>
          </p:cNvSpPr>
          <p:nvPr>
            <p:ph type="sldNum" sz="quarter" idx="5"/>
          </p:nvPr>
        </p:nvSpPr>
        <p:spPr/>
        <p:txBody>
          <a:bodyPr/>
          <a:lstStyle/>
          <a:p>
            <a:fld id="{35C2C890-E6DE-1A45-98C6-E722FA6368DA}" type="slidenum">
              <a:rPr lang="es-CL" smtClean="0"/>
              <a:t>4</a:t>
            </a:fld>
            <a:endParaRPr lang="es-CL"/>
          </a:p>
        </p:txBody>
      </p:sp>
    </p:spTree>
    <p:extLst>
      <p:ext uri="{BB962C8B-B14F-4D97-AF65-F5344CB8AC3E}">
        <p14:creationId xmlns:p14="http://schemas.microsoft.com/office/powerpoint/2010/main" val="11463582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dirty="0"/>
          </a:p>
        </p:txBody>
      </p:sp>
      <p:sp>
        <p:nvSpPr>
          <p:cNvPr id="4" name="Marcador de número de diapositiva 3"/>
          <p:cNvSpPr>
            <a:spLocks noGrp="1"/>
          </p:cNvSpPr>
          <p:nvPr>
            <p:ph type="sldNum" sz="quarter" idx="5"/>
          </p:nvPr>
        </p:nvSpPr>
        <p:spPr/>
        <p:txBody>
          <a:bodyPr/>
          <a:lstStyle/>
          <a:p>
            <a:fld id="{35C2C890-E6DE-1A45-98C6-E722FA6368DA}" type="slidenum">
              <a:rPr lang="es-CL" smtClean="0"/>
              <a:t>27</a:t>
            </a:fld>
            <a:endParaRPr lang="es-CL"/>
          </a:p>
        </p:txBody>
      </p:sp>
    </p:spTree>
    <p:extLst>
      <p:ext uri="{BB962C8B-B14F-4D97-AF65-F5344CB8AC3E}">
        <p14:creationId xmlns:p14="http://schemas.microsoft.com/office/powerpoint/2010/main" val="40669197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dirty="0"/>
          </a:p>
        </p:txBody>
      </p:sp>
      <p:sp>
        <p:nvSpPr>
          <p:cNvPr id="4" name="Marcador de número de diapositiva 3"/>
          <p:cNvSpPr>
            <a:spLocks noGrp="1"/>
          </p:cNvSpPr>
          <p:nvPr>
            <p:ph type="sldNum" sz="quarter" idx="5"/>
          </p:nvPr>
        </p:nvSpPr>
        <p:spPr/>
        <p:txBody>
          <a:bodyPr/>
          <a:lstStyle/>
          <a:p>
            <a:fld id="{35C2C890-E6DE-1A45-98C6-E722FA6368DA}" type="slidenum">
              <a:rPr lang="es-CL" smtClean="0"/>
              <a:t>59</a:t>
            </a:fld>
            <a:endParaRPr lang="es-CL"/>
          </a:p>
        </p:txBody>
      </p:sp>
    </p:spTree>
    <p:extLst>
      <p:ext uri="{BB962C8B-B14F-4D97-AF65-F5344CB8AC3E}">
        <p14:creationId xmlns:p14="http://schemas.microsoft.com/office/powerpoint/2010/main" val="239396557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pic>
        <p:nvPicPr>
          <p:cNvPr id="9" name="Imagen 8">
            <a:extLst>
              <a:ext uri="{FF2B5EF4-FFF2-40B4-BE49-F238E27FC236}">
                <a16:creationId xmlns:a16="http://schemas.microsoft.com/office/drawing/2014/main" id="{9F4E23B3-D17D-BBDA-CF94-0F577C2DCCC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96"/>
            <a:ext cx="20104810" cy="11308953"/>
          </a:xfrm>
          <a:prstGeom prst="rect">
            <a:avLst/>
          </a:prstGeom>
        </p:spPr>
      </p:pic>
      <p:sp>
        <p:nvSpPr>
          <p:cNvPr id="2" name="Holder 2"/>
          <p:cNvSpPr>
            <a:spLocks noGrp="1"/>
          </p:cNvSpPr>
          <p:nvPr>
            <p:ph type="ctrTitle"/>
          </p:nvPr>
        </p:nvSpPr>
        <p:spPr>
          <a:xfrm>
            <a:off x="2838209" y="8700548"/>
            <a:ext cx="6781800" cy="584775"/>
          </a:xfrm>
          <a:prstGeom prst="rect">
            <a:avLst/>
          </a:prstGeom>
        </p:spPr>
        <p:txBody>
          <a:bodyPr wrap="square" lIns="0" tIns="0" rIns="0" bIns="0">
            <a:spAutoFit/>
          </a:bodyPr>
          <a:lstStyle>
            <a:lvl1pPr>
              <a:defRPr sz="3800">
                <a:solidFill>
                  <a:schemeClr val="bg1"/>
                </a:solidFill>
              </a:defRPr>
            </a:lvl1pPr>
          </a:lstStyle>
          <a:p>
            <a:endParaRPr dirty="0"/>
          </a:p>
        </p:txBody>
      </p:sp>
      <p:sp>
        <p:nvSpPr>
          <p:cNvPr id="3" name="Holder 3"/>
          <p:cNvSpPr>
            <a:spLocks noGrp="1"/>
          </p:cNvSpPr>
          <p:nvPr>
            <p:ph type="subTitle" idx="4"/>
          </p:nvPr>
        </p:nvSpPr>
        <p:spPr>
          <a:xfrm>
            <a:off x="2838209" y="9612314"/>
            <a:ext cx="8712681" cy="369332"/>
          </a:xfrm>
          <a:prstGeom prst="rect">
            <a:avLst/>
          </a:prstGeom>
        </p:spPr>
        <p:txBody>
          <a:bodyPr wrap="square" lIns="0" tIns="0" rIns="0" bIns="0">
            <a:spAutoFit/>
          </a:bodyPr>
          <a:lstStyle>
            <a:lvl1pPr>
              <a:defRPr sz="2400">
                <a:solidFill>
                  <a:schemeClr val="bg1"/>
                </a:solidFill>
                <a:latin typeface="Arial" panose="020B0604020202020204" pitchFamily="34" charset="0"/>
                <a:cs typeface="Arial" panose="020B0604020202020204" pitchFamily="34" charset="0"/>
              </a:defRPr>
            </a:lvl1pPr>
          </a:lstStyle>
          <a:p>
            <a:endParaRPr dirty="0"/>
          </a:p>
        </p:txBody>
      </p:sp>
      <p:sp>
        <p:nvSpPr>
          <p:cNvPr id="14" name="object 10">
            <a:extLst>
              <a:ext uri="{FF2B5EF4-FFF2-40B4-BE49-F238E27FC236}">
                <a16:creationId xmlns:a16="http://schemas.microsoft.com/office/drawing/2014/main" id="{60E109FA-AB96-844B-8998-73B547E74E45}"/>
              </a:ext>
            </a:extLst>
          </p:cNvPr>
          <p:cNvSpPr/>
          <p:nvPr userDrawn="1"/>
        </p:nvSpPr>
        <p:spPr>
          <a:xfrm>
            <a:off x="2838209" y="9464675"/>
            <a:ext cx="8841105" cy="0"/>
          </a:xfrm>
          <a:custGeom>
            <a:avLst/>
            <a:gdLst/>
            <a:ahLst/>
            <a:cxnLst/>
            <a:rect l="l" t="t" r="r" b="b"/>
            <a:pathLst>
              <a:path w="8841105">
                <a:moveTo>
                  <a:pt x="0" y="0"/>
                </a:moveTo>
                <a:lnTo>
                  <a:pt x="8840652" y="0"/>
                </a:lnTo>
              </a:path>
            </a:pathLst>
          </a:custGeom>
          <a:ln w="10470">
            <a:solidFill>
              <a:schemeClr val="bg1"/>
            </a:solidFill>
          </a:ln>
        </p:spPr>
        <p:txBody>
          <a:bodyPr wrap="square" lIns="0" tIns="0" rIns="0" bIns="0" rtlCol="0"/>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pic>
        <p:nvPicPr>
          <p:cNvPr id="20" name="Imagen 19">
            <a:extLst>
              <a:ext uri="{FF2B5EF4-FFF2-40B4-BE49-F238E27FC236}">
                <a16:creationId xmlns:a16="http://schemas.microsoft.com/office/drawing/2014/main" id="{293DC4AC-3CD1-B728-F1D4-9297A3D9EA4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96"/>
            <a:ext cx="20104810" cy="11308953"/>
          </a:xfrm>
          <a:prstGeom prst="rect">
            <a:avLst/>
          </a:prstGeom>
        </p:spPr>
      </p:pic>
      <p:pic>
        <p:nvPicPr>
          <p:cNvPr id="22" name="Imagen 21">
            <a:extLst>
              <a:ext uri="{FF2B5EF4-FFF2-40B4-BE49-F238E27FC236}">
                <a16:creationId xmlns:a16="http://schemas.microsoft.com/office/drawing/2014/main" id="{75BA927C-DF3C-76F9-F858-D08E957A4C0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3340"/>
            <a:ext cx="20109342" cy="11305614"/>
          </a:xfrm>
          <a:prstGeom prst="rect">
            <a:avLst/>
          </a:prstGeom>
        </p:spPr>
      </p:pic>
      <p:sp>
        <p:nvSpPr>
          <p:cNvPr id="23" name="Rectángulo 22">
            <a:extLst>
              <a:ext uri="{FF2B5EF4-FFF2-40B4-BE49-F238E27FC236}">
                <a16:creationId xmlns:a16="http://schemas.microsoft.com/office/drawing/2014/main" id="{B6946770-F426-2FD2-6657-14F29D5A8E25}"/>
              </a:ext>
            </a:extLst>
          </p:cNvPr>
          <p:cNvSpPr/>
          <p:nvPr userDrawn="1"/>
        </p:nvSpPr>
        <p:spPr>
          <a:xfrm>
            <a:off x="755650" y="6264275"/>
            <a:ext cx="9892434" cy="2286000"/>
          </a:xfrm>
          <a:prstGeom prst="rect">
            <a:avLst/>
          </a:prstGeom>
          <a:solidFill>
            <a:schemeClr val="tx1">
              <a:alpha val="5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dirty="0"/>
          </a:p>
        </p:txBody>
      </p:sp>
      <p:sp>
        <p:nvSpPr>
          <p:cNvPr id="24" name="Título 1">
            <a:extLst>
              <a:ext uri="{FF2B5EF4-FFF2-40B4-BE49-F238E27FC236}">
                <a16:creationId xmlns:a16="http://schemas.microsoft.com/office/drawing/2014/main" id="{38E6F079-F9D6-8270-ADE8-DE597BD21FFF}"/>
              </a:ext>
            </a:extLst>
          </p:cNvPr>
          <p:cNvSpPr>
            <a:spLocks noGrp="1"/>
          </p:cNvSpPr>
          <p:nvPr>
            <p:ph type="title"/>
          </p:nvPr>
        </p:nvSpPr>
        <p:spPr>
          <a:xfrm>
            <a:off x="1184428" y="6591401"/>
            <a:ext cx="9020022" cy="1538883"/>
          </a:xfrm>
        </p:spPr>
        <p:txBody>
          <a:bodyPr/>
          <a:lstStyle>
            <a:lvl1pPr algn="l">
              <a:defRPr sz="5000">
                <a:solidFill>
                  <a:srgbClr val="257CE1"/>
                </a:solidFill>
              </a:defRPr>
            </a:lvl1pPr>
          </a:lstStyle>
          <a:p>
            <a:r>
              <a:rPr lang="es-ES" dirty="0"/>
              <a:t>Haga clic para modificar el estilo de título del patrón</a:t>
            </a:r>
            <a:endParaRPr lang="es-CL"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pic>
        <p:nvPicPr>
          <p:cNvPr id="19" name="Imagen 18">
            <a:extLst>
              <a:ext uri="{FF2B5EF4-FFF2-40B4-BE49-F238E27FC236}">
                <a16:creationId xmlns:a16="http://schemas.microsoft.com/office/drawing/2014/main" id="{CC49A5DC-7F63-7053-BF30-9BEB915A861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96"/>
            <a:ext cx="20104810" cy="11308953"/>
          </a:xfrm>
          <a:prstGeom prst="rect">
            <a:avLst/>
          </a:prstGeom>
        </p:spPr>
      </p:pic>
      <p:pic>
        <p:nvPicPr>
          <p:cNvPr id="23" name="Imagen 22">
            <a:extLst>
              <a:ext uri="{FF2B5EF4-FFF2-40B4-BE49-F238E27FC236}">
                <a16:creationId xmlns:a16="http://schemas.microsoft.com/office/drawing/2014/main" id="{97E369C9-9696-52E0-3D5A-4A3A83A9C22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362" y="0"/>
            <a:ext cx="20097375" cy="11309350"/>
          </a:xfrm>
          <a:prstGeom prst="rect">
            <a:avLst/>
          </a:prstGeom>
        </p:spPr>
      </p:pic>
      <p:sp>
        <p:nvSpPr>
          <p:cNvPr id="24" name="Rectángulo 23">
            <a:extLst>
              <a:ext uri="{FF2B5EF4-FFF2-40B4-BE49-F238E27FC236}">
                <a16:creationId xmlns:a16="http://schemas.microsoft.com/office/drawing/2014/main" id="{EDE5CBD5-32E9-715D-214E-87F7F64407EA}"/>
              </a:ext>
            </a:extLst>
          </p:cNvPr>
          <p:cNvSpPr/>
          <p:nvPr userDrawn="1"/>
        </p:nvSpPr>
        <p:spPr>
          <a:xfrm>
            <a:off x="7004050" y="7331075"/>
            <a:ext cx="9892434" cy="2286000"/>
          </a:xfrm>
          <a:prstGeom prst="rect">
            <a:avLst/>
          </a:prstGeom>
          <a:solidFill>
            <a:schemeClr val="tx1">
              <a:alpha val="5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dirty="0"/>
          </a:p>
        </p:txBody>
      </p:sp>
      <p:sp>
        <p:nvSpPr>
          <p:cNvPr id="25" name="Título 1">
            <a:extLst>
              <a:ext uri="{FF2B5EF4-FFF2-40B4-BE49-F238E27FC236}">
                <a16:creationId xmlns:a16="http://schemas.microsoft.com/office/drawing/2014/main" id="{FA2B3E84-593C-1926-74EE-AA7B31F62D0D}"/>
              </a:ext>
            </a:extLst>
          </p:cNvPr>
          <p:cNvSpPr>
            <a:spLocks noGrp="1"/>
          </p:cNvSpPr>
          <p:nvPr>
            <p:ph type="title"/>
          </p:nvPr>
        </p:nvSpPr>
        <p:spPr>
          <a:xfrm>
            <a:off x="7432828" y="7658201"/>
            <a:ext cx="9020022" cy="1538883"/>
          </a:xfrm>
        </p:spPr>
        <p:txBody>
          <a:bodyPr/>
          <a:lstStyle>
            <a:lvl1pPr algn="l">
              <a:defRPr sz="5000">
                <a:solidFill>
                  <a:srgbClr val="257CE1"/>
                </a:solidFill>
              </a:defRPr>
            </a:lvl1pPr>
          </a:lstStyle>
          <a:p>
            <a:r>
              <a:rPr lang="es-ES" dirty="0"/>
              <a:t>Haga clic para modificar el estilo de título del patrón</a:t>
            </a:r>
            <a:endParaRPr lang="es-CL" dirty="0"/>
          </a:p>
        </p:txBody>
      </p:sp>
    </p:spTree>
    <p:extLst>
      <p:ext uri="{BB962C8B-B14F-4D97-AF65-F5344CB8AC3E}">
        <p14:creationId xmlns:p14="http://schemas.microsoft.com/office/powerpoint/2010/main" val="165457896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22128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17727075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5_Diseño personalizado">
    <p:spTree>
      <p:nvGrpSpPr>
        <p:cNvPr id="1" name=""/>
        <p:cNvGrpSpPr/>
        <p:nvPr/>
      </p:nvGrpSpPr>
      <p:grpSpPr>
        <a:xfrm>
          <a:off x="0" y="0"/>
          <a:ext cx="0" cy="0"/>
          <a:chOff x="0" y="0"/>
          <a:chExt cx="0" cy="0"/>
        </a:xfrm>
      </p:grpSpPr>
      <p:pic>
        <p:nvPicPr>
          <p:cNvPr id="9" name="Imagen 8">
            <a:extLst>
              <a:ext uri="{FF2B5EF4-FFF2-40B4-BE49-F238E27FC236}">
                <a16:creationId xmlns:a16="http://schemas.microsoft.com/office/drawing/2014/main" id="{71AAB55C-247D-ECE0-5655-F1E1F2AF1A4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3340"/>
            <a:ext cx="20110047" cy="11306010"/>
          </a:xfrm>
          <a:prstGeom prst="rect">
            <a:avLst/>
          </a:prstGeom>
        </p:spPr>
      </p:pic>
      <p:sp>
        <p:nvSpPr>
          <p:cNvPr id="10" name="Título 1">
            <a:extLst>
              <a:ext uri="{FF2B5EF4-FFF2-40B4-BE49-F238E27FC236}">
                <a16:creationId xmlns:a16="http://schemas.microsoft.com/office/drawing/2014/main" id="{2F0E50CD-FEFD-B21C-4BE3-4F2AA3739A6A}"/>
              </a:ext>
            </a:extLst>
          </p:cNvPr>
          <p:cNvSpPr>
            <a:spLocks noGrp="1"/>
          </p:cNvSpPr>
          <p:nvPr>
            <p:ph type="title"/>
          </p:nvPr>
        </p:nvSpPr>
        <p:spPr>
          <a:xfrm>
            <a:off x="831850" y="7178675"/>
            <a:ext cx="9782022" cy="1538883"/>
          </a:xfrm>
        </p:spPr>
        <p:txBody>
          <a:bodyPr/>
          <a:lstStyle>
            <a:lvl1pPr algn="r">
              <a:defRPr sz="5000"/>
            </a:lvl1pPr>
          </a:lstStyle>
          <a:p>
            <a:r>
              <a:rPr lang="es-ES" dirty="0"/>
              <a:t>Haga clic para modificar el estilo de título del patrón</a:t>
            </a:r>
            <a:endParaRPr lang="es-CL" dirty="0"/>
          </a:p>
        </p:txBody>
      </p:sp>
    </p:spTree>
    <p:extLst>
      <p:ext uri="{BB962C8B-B14F-4D97-AF65-F5344CB8AC3E}">
        <p14:creationId xmlns:p14="http://schemas.microsoft.com/office/powerpoint/2010/main" val="17746128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9" name="Imagen 8">
            <a:extLst>
              <a:ext uri="{FF2B5EF4-FFF2-40B4-BE49-F238E27FC236}">
                <a16:creationId xmlns:a16="http://schemas.microsoft.com/office/drawing/2014/main" id="{121D21F6-64EA-9F7E-F1FC-89374B30965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362" y="0"/>
            <a:ext cx="20097375" cy="11309350"/>
          </a:xfrm>
          <a:prstGeom prst="rect">
            <a:avLst/>
          </a:prstGeom>
        </p:spPr>
      </p:pic>
      <p:sp>
        <p:nvSpPr>
          <p:cNvPr id="10" name="Título 1">
            <a:extLst>
              <a:ext uri="{FF2B5EF4-FFF2-40B4-BE49-F238E27FC236}">
                <a16:creationId xmlns:a16="http://schemas.microsoft.com/office/drawing/2014/main" id="{994F59E7-28C4-825A-1194-67522AF99C22}"/>
              </a:ext>
            </a:extLst>
          </p:cNvPr>
          <p:cNvSpPr>
            <a:spLocks noGrp="1"/>
          </p:cNvSpPr>
          <p:nvPr>
            <p:ph type="title"/>
          </p:nvPr>
        </p:nvSpPr>
        <p:spPr>
          <a:xfrm>
            <a:off x="6851650" y="7483475"/>
            <a:ext cx="9782022" cy="1538883"/>
          </a:xfrm>
        </p:spPr>
        <p:txBody>
          <a:bodyPr/>
          <a:lstStyle>
            <a:lvl1pPr algn="l">
              <a:defRPr sz="5000"/>
            </a:lvl1pPr>
          </a:lstStyle>
          <a:p>
            <a:r>
              <a:rPr lang="es-ES" dirty="0"/>
              <a:t>Haga clic para modificar el estilo de título del patrón</a:t>
            </a:r>
            <a:endParaRPr lang="es-CL"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Diseño personalizado">
    <p:spTree>
      <p:nvGrpSpPr>
        <p:cNvPr id="1" name=""/>
        <p:cNvGrpSpPr/>
        <p:nvPr/>
      </p:nvGrpSpPr>
      <p:grpSpPr>
        <a:xfrm>
          <a:off x="0" y="0"/>
          <a:ext cx="0" cy="0"/>
          <a:chOff x="0" y="0"/>
          <a:chExt cx="0" cy="0"/>
        </a:xfrm>
      </p:grpSpPr>
      <p:pic>
        <p:nvPicPr>
          <p:cNvPr id="8" name="Imagen 7">
            <a:extLst>
              <a:ext uri="{FF2B5EF4-FFF2-40B4-BE49-F238E27FC236}">
                <a16:creationId xmlns:a16="http://schemas.microsoft.com/office/drawing/2014/main" id="{87451F99-8CB8-50AA-1CC0-54512CBB6F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362" y="0"/>
            <a:ext cx="20097375" cy="11309350"/>
          </a:xfrm>
          <a:prstGeom prst="rect">
            <a:avLst/>
          </a:prstGeom>
        </p:spPr>
      </p:pic>
      <p:sp>
        <p:nvSpPr>
          <p:cNvPr id="9" name="Título 1">
            <a:extLst>
              <a:ext uri="{FF2B5EF4-FFF2-40B4-BE49-F238E27FC236}">
                <a16:creationId xmlns:a16="http://schemas.microsoft.com/office/drawing/2014/main" id="{2C83ACDF-F359-C1DD-3AF9-368B761AA8DB}"/>
              </a:ext>
            </a:extLst>
          </p:cNvPr>
          <p:cNvSpPr>
            <a:spLocks noGrp="1"/>
          </p:cNvSpPr>
          <p:nvPr>
            <p:ph type="title"/>
          </p:nvPr>
        </p:nvSpPr>
        <p:spPr>
          <a:xfrm>
            <a:off x="6623050" y="7026275"/>
            <a:ext cx="9782022" cy="1538883"/>
          </a:xfrm>
        </p:spPr>
        <p:txBody>
          <a:bodyPr/>
          <a:lstStyle>
            <a:lvl1pPr algn="l">
              <a:defRPr sz="5000"/>
            </a:lvl1pPr>
          </a:lstStyle>
          <a:p>
            <a:r>
              <a:rPr lang="es-ES" dirty="0"/>
              <a:t>Haga clic para modificar el estilo de título del patrón</a:t>
            </a:r>
            <a:endParaRPr lang="es-CL" dirty="0"/>
          </a:p>
        </p:txBody>
      </p:sp>
    </p:spTree>
    <p:extLst>
      <p:ext uri="{BB962C8B-B14F-4D97-AF65-F5344CB8AC3E}">
        <p14:creationId xmlns:p14="http://schemas.microsoft.com/office/powerpoint/2010/main" val="23433637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10" name="Imagen 9">
            <a:extLst>
              <a:ext uri="{FF2B5EF4-FFF2-40B4-BE49-F238E27FC236}">
                <a16:creationId xmlns:a16="http://schemas.microsoft.com/office/drawing/2014/main" id="{2F738965-FD99-AFAE-3CAA-5CEAF99952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362" y="0"/>
            <a:ext cx="20097375" cy="11309350"/>
          </a:xfrm>
          <a:prstGeom prst="rect">
            <a:avLst/>
          </a:prstGeom>
        </p:spPr>
      </p:pic>
      <p:sp>
        <p:nvSpPr>
          <p:cNvPr id="11" name="Título 1">
            <a:extLst>
              <a:ext uri="{FF2B5EF4-FFF2-40B4-BE49-F238E27FC236}">
                <a16:creationId xmlns:a16="http://schemas.microsoft.com/office/drawing/2014/main" id="{4AB59064-93F0-56FE-006F-C58F84A825C5}"/>
              </a:ext>
            </a:extLst>
          </p:cNvPr>
          <p:cNvSpPr>
            <a:spLocks noGrp="1"/>
          </p:cNvSpPr>
          <p:nvPr>
            <p:ph type="title"/>
          </p:nvPr>
        </p:nvSpPr>
        <p:spPr>
          <a:xfrm>
            <a:off x="4794250" y="6950075"/>
            <a:ext cx="9782022" cy="1538883"/>
          </a:xfrm>
        </p:spPr>
        <p:txBody>
          <a:bodyPr/>
          <a:lstStyle>
            <a:lvl1pPr algn="r">
              <a:defRPr sz="5000"/>
            </a:lvl1pPr>
          </a:lstStyle>
          <a:p>
            <a:r>
              <a:rPr lang="es-ES" dirty="0"/>
              <a:t>Haga clic para modificar el estilo de título del patrón</a:t>
            </a:r>
            <a:endParaRPr lang="es-CL"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Diseño personalizado">
    <p:spTree>
      <p:nvGrpSpPr>
        <p:cNvPr id="1" name=""/>
        <p:cNvGrpSpPr/>
        <p:nvPr/>
      </p:nvGrpSpPr>
      <p:grpSpPr>
        <a:xfrm>
          <a:off x="0" y="0"/>
          <a:ext cx="0" cy="0"/>
          <a:chOff x="0" y="0"/>
          <a:chExt cx="0" cy="0"/>
        </a:xfrm>
      </p:grpSpPr>
      <p:pic>
        <p:nvPicPr>
          <p:cNvPr id="22" name="Imagen 21">
            <a:extLst>
              <a:ext uri="{FF2B5EF4-FFF2-40B4-BE49-F238E27FC236}">
                <a16:creationId xmlns:a16="http://schemas.microsoft.com/office/drawing/2014/main" id="{3973E67C-611D-F88A-80C1-185A9B8D413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96"/>
            <a:ext cx="20104810" cy="11308953"/>
          </a:xfrm>
          <a:prstGeom prst="rect">
            <a:avLst/>
          </a:prstGeom>
        </p:spPr>
      </p:pic>
      <p:pic>
        <p:nvPicPr>
          <p:cNvPr id="28" name="Imagen 27">
            <a:extLst>
              <a:ext uri="{FF2B5EF4-FFF2-40B4-BE49-F238E27FC236}">
                <a16:creationId xmlns:a16="http://schemas.microsoft.com/office/drawing/2014/main" id="{3E466965-0C09-5FCB-13FD-111D1D2AD25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362" y="0"/>
            <a:ext cx="20097375" cy="11309350"/>
          </a:xfrm>
          <a:prstGeom prst="rect">
            <a:avLst/>
          </a:prstGeom>
        </p:spPr>
      </p:pic>
      <p:sp>
        <p:nvSpPr>
          <p:cNvPr id="29" name="Rectángulo 28">
            <a:extLst>
              <a:ext uri="{FF2B5EF4-FFF2-40B4-BE49-F238E27FC236}">
                <a16:creationId xmlns:a16="http://schemas.microsoft.com/office/drawing/2014/main" id="{98C6A4D7-FDE0-20C5-1EB3-30217CE5E1DC}"/>
              </a:ext>
            </a:extLst>
          </p:cNvPr>
          <p:cNvSpPr/>
          <p:nvPr userDrawn="1"/>
        </p:nvSpPr>
        <p:spPr>
          <a:xfrm>
            <a:off x="4413250" y="4206875"/>
            <a:ext cx="9892434" cy="2286000"/>
          </a:xfrm>
          <a:prstGeom prst="rect">
            <a:avLst/>
          </a:prstGeom>
          <a:solidFill>
            <a:schemeClr val="tx1">
              <a:alpha val="5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dirty="0"/>
          </a:p>
        </p:txBody>
      </p:sp>
      <p:sp>
        <p:nvSpPr>
          <p:cNvPr id="30" name="Título 1">
            <a:extLst>
              <a:ext uri="{FF2B5EF4-FFF2-40B4-BE49-F238E27FC236}">
                <a16:creationId xmlns:a16="http://schemas.microsoft.com/office/drawing/2014/main" id="{EE9CC866-5882-3C12-E5D7-404765C18C0C}"/>
              </a:ext>
            </a:extLst>
          </p:cNvPr>
          <p:cNvSpPr>
            <a:spLocks noGrp="1"/>
          </p:cNvSpPr>
          <p:nvPr>
            <p:ph type="title"/>
          </p:nvPr>
        </p:nvSpPr>
        <p:spPr>
          <a:xfrm>
            <a:off x="4842028" y="4534001"/>
            <a:ext cx="9020022" cy="1538883"/>
          </a:xfrm>
        </p:spPr>
        <p:txBody>
          <a:bodyPr/>
          <a:lstStyle>
            <a:lvl1pPr algn="l">
              <a:defRPr sz="5000">
                <a:solidFill>
                  <a:srgbClr val="257CE1"/>
                </a:solidFill>
              </a:defRPr>
            </a:lvl1pPr>
          </a:lstStyle>
          <a:p>
            <a:r>
              <a:rPr lang="es-ES" dirty="0"/>
              <a:t>Haga clic para modificar el estilo de título del patrón</a:t>
            </a:r>
            <a:endParaRPr lang="es-CL" dirty="0"/>
          </a:p>
        </p:txBody>
      </p:sp>
    </p:spTree>
    <p:extLst>
      <p:ext uri="{BB962C8B-B14F-4D97-AF65-F5344CB8AC3E}">
        <p14:creationId xmlns:p14="http://schemas.microsoft.com/office/powerpoint/2010/main" val="10385869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6_Diseño personalizado">
    <p:spTree>
      <p:nvGrpSpPr>
        <p:cNvPr id="1" name=""/>
        <p:cNvGrpSpPr/>
        <p:nvPr/>
      </p:nvGrpSpPr>
      <p:grpSpPr>
        <a:xfrm>
          <a:off x="0" y="0"/>
          <a:ext cx="0" cy="0"/>
          <a:chOff x="0" y="0"/>
          <a:chExt cx="0" cy="0"/>
        </a:xfrm>
      </p:grpSpPr>
      <p:pic>
        <p:nvPicPr>
          <p:cNvPr id="21" name="Imagen 20">
            <a:extLst>
              <a:ext uri="{FF2B5EF4-FFF2-40B4-BE49-F238E27FC236}">
                <a16:creationId xmlns:a16="http://schemas.microsoft.com/office/drawing/2014/main" id="{FADFFD87-E732-F006-B065-62B946429BC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96"/>
            <a:ext cx="20104810" cy="11308953"/>
          </a:xfrm>
          <a:prstGeom prst="rect">
            <a:avLst/>
          </a:prstGeom>
        </p:spPr>
      </p:pic>
      <p:pic>
        <p:nvPicPr>
          <p:cNvPr id="23" name="Imagen 22">
            <a:extLst>
              <a:ext uri="{FF2B5EF4-FFF2-40B4-BE49-F238E27FC236}">
                <a16:creationId xmlns:a16="http://schemas.microsoft.com/office/drawing/2014/main" id="{5FB62982-E03B-E5B0-2921-4742F850F5A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362" y="0"/>
            <a:ext cx="20097375" cy="11309350"/>
          </a:xfrm>
          <a:prstGeom prst="rect">
            <a:avLst/>
          </a:prstGeom>
        </p:spPr>
      </p:pic>
      <p:sp>
        <p:nvSpPr>
          <p:cNvPr id="24" name="Rectángulo 23">
            <a:extLst>
              <a:ext uri="{FF2B5EF4-FFF2-40B4-BE49-F238E27FC236}">
                <a16:creationId xmlns:a16="http://schemas.microsoft.com/office/drawing/2014/main" id="{FA473640-6785-830B-E009-5E08A060B6B1}"/>
              </a:ext>
            </a:extLst>
          </p:cNvPr>
          <p:cNvSpPr/>
          <p:nvPr userDrawn="1"/>
        </p:nvSpPr>
        <p:spPr>
          <a:xfrm>
            <a:off x="7232650" y="7880350"/>
            <a:ext cx="9892434" cy="2286000"/>
          </a:xfrm>
          <a:prstGeom prst="rect">
            <a:avLst/>
          </a:prstGeom>
          <a:solidFill>
            <a:schemeClr val="tx1">
              <a:alpha val="5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dirty="0"/>
          </a:p>
        </p:txBody>
      </p:sp>
      <p:sp>
        <p:nvSpPr>
          <p:cNvPr id="25" name="Título 1">
            <a:extLst>
              <a:ext uri="{FF2B5EF4-FFF2-40B4-BE49-F238E27FC236}">
                <a16:creationId xmlns:a16="http://schemas.microsoft.com/office/drawing/2014/main" id="{B55FBF2B-6203-81C7-B7DD-070ABE20B4BB}"/>
              </a:ext>
            </a:extLst>
          </p:cNvPr>
          <p:cNvSpPr>
            <a:spLocks noGrp="1"/>
          </p:cNvSpPr>
          <p:nvPr>
            <p:ph type="title"/>
          </p:nvPr>
        </p:nvSpPr>
        <p:spPr>
          <a:xfrm>
            <a:off x="7661428" y="8207476"/>
            <a:ext cx="9020022" cy="1538883"/>
          </a:xfrm>
        </p:spPr>
        <p:txBody>
          <a:bodyPr/>
          <a:lstStyle>
            <a:lvl1pPr algn="l">
              <a:defRPr sz="5000">
                <a:solidFill>
                  <a:srgbClr val="257CE1"/>
                </a:solidFill>
              </a:defRPr>
            </a:lvl1pPr>
          </a:lstStyle>
          <a:p>
            <a:r>
              <a:rPr lang="es-ES" dirty="0"/>
              <a:t>Haga clic para modificar el estilo de título del patrón</a:t>
            </a:r>
            <a:endParaRPr lang="es-CL" dirty="0"/>
          </a:p>
        </p:txBody>
      </p:sp>
    </p:spTree>
    <p:extLst>
      <p:ext uri="{BB962C8B-B14F-4D97-AF65-F5344CB8AC3E}">
        <p14:creationId xmlns:p14="http://schemas.microsoft.com/office/powerpoint/2010/main" val="17110974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iseño personaliza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C438F75-3EE0-1345-84D2-95B57EB1A45B}"/>
              </a:ext>
            </a:extLst>
          </p:cNvPr>
          <p:cNvSpPr>
            <a:spLocks noGrp="1"/>
          </p:cNvSpPr>
          <p:nvPr>
            <p:ph type="title"/>
          </p:nvPr>
        </p:nvSpPr>
        <p:spPr>
          <a:xfrm>
            <a:off x="2432050" y="714594"/>
            <a:ext cx="16988263" cy="738664"/>
          </a:xfrm>
        </p:spPr>
        <p:txBody>
          <a:bodyPr/>
          <a:lstStyle>
            <a:lvl1pPr>
              <a:defRPr sz="4800"/>
            </a:lvl1pPr>
          </a:lstStyle>
          <a:p>
            <a:r>
              <a:rPr lang="es-ES" dirty="0"/>
              <a:t>Haga clic para modificar el estilo de título del patrón</a:t>
            </a:r>
            <a:endParaRPr lang="es-CL" dirty="0"/>
          </a:p>
        </p:txBody>
      </p:sp>
      <p:sp>
        <p:nvSpPr>
          <p:cNvPr id="6" name="object 7">
            <a:extLst>
              <a:ext uri="{FF2B5EF4-FFF2-40B4-BE49-F238E27FC236}">
                <a16:creationId xmlns:a16="http://schemas.microsoft.com/office/drawing/2014/main" id="{14BF04F1-8F4E-3E46-A3B2-80F47EADF391}"/>
              </a:ext>
            </a:extLst>
          </p:cNvPr>
          <p:cNvSpPr/>
          <p:nvPr userDrawn="1"/>
        </p:nvSpPr>
        <p:spPr>
          <a:xfrm>
            <a:off x="-6350" y="656116"/>
            <a:ext cx="2243455" cy="1060450"/>
          </a:xfrm>
          <a:custGeom>
            <a:avLst/>
            <a:gdLst/>
            <a:ahLst/>
            <a:cxnLst/>
            <a:rect l="l" t="t" r="r" b="b"/>
            <a:pathLst>
              <a:path w="2243455" h="1060450">
                <a:moveTo>
                  <a:pt x="2243429" y="0"/>
                </a:moveTo>
                <a:lnTo>
                  <a:pt x="0" y="0"/>
                </a:lnTo>
                <a:lnTo>
                  <a:pt x="0" y="1059999"/>
                </a:lnTo>
                <a:lnTo>
                  <a:pt x="2243429" y="1059999"/>
                </a:lnTo>
                <a:lnTo>
                  <a:pt x="2243429" y="0"/>
                </a:lnTo>
                <a:close/>
              </a:path>
            </a:pathLst>
          </a:custGeom>
          <a:solidFill>
            <a:srgbClr val="257CE1"/>
          </a:solidFill>
        </p:spPr>
        <p:txBody>
          <a:bodyPr wrap="square" lIns="0" tIns="0" rIns="0" bIns="0" rtlCol="0"/>
          <a:lstStyle/>
          <a:p>
            <a:endParaRPr/>
          </a:p>
        </p:txBody>
      </p:sp>
      <p:sp>
        <p:nvSpPr>
          <p:cNvPr id="7" name="object 3">
            <a:extLst>
              <a:ext uri="{FF2B5EF4-FFF2-40B4-BE49-F238E27FC236}">
                <a16:creationId xmlns:a16="http://schemas.microsoft.com/office/drawing/2014/main" id="{7932DF43-D838-5B47-A92B-B88C568B4A19}"/>
              </a:ext>
            </a:extLst>
          </p:cNvPr>
          <p:cNvSpPr/>
          <p:nvPr userDrawn="1"/>
        </p:nvSpPr>
        <p:spPr>
          <a:xfrm>
            <a:off x="16938421" y="10202309"/>
            <a:ext cx="1576070" cy="511175"/>
          </a:xfrm>
          <a:custGeom>
            <a:avLst/>
            <a:gdLst/>
            <a:ahLst/>
            <a:cxnLst/>
            <a:rect l="l" t="t" r="r" b="b"/>
            <a:pathLst>
              <a:path w="1576069" h="511175">
                <a:moveTo>
                  <a:pt x="441172" y="241312"/>
                </a:moveTo>
                <a:lnTo>
                  <a:pt x="435267" y="179641"/>
                </a:lnTo>
                <a:lnTo>
                  <a:pt x="418414" y="127673"/>
                </a:lnTo>
                <a:lnTo>
                  <a:pt x="392747" y="86601"/>
                </a:lnTo>
                <a:lnTo>
                  <a:pt x="391845" y="85153"/>
                </a:lnTo>
                <a:lnTo>
                  <a:pt x="356819" y="51803"/>
                </a:lnTo>
                <a:lnTo>
                  <a:pt x="322008" y="30734"/>
                </a:lnTo>
                <a:lnTo>
                  <a:pt x="322008" y="245008"/>
                </a:lnTo>
                <a:lnTo>
                  <a:pt x="316534" y="299389"/>
                </a:lnTo>
                <a:lnTo>
                  <a:pt x="300723" y="343433"/>
                </a:lnTo>
                <a:lnTo>
                  <a:pt x="275463" y="377329"/>
                </a:lnTo>
                <a:lnTo>
                  <a:pt x="241617" y="401231"/>
                </a:lnTo>
                <a:lnTo>
                  <a:pt x="200088" y="415315"/>
                </a:lnTo>
                <a:lnTo>
                  <a:pt x="151752" y="419722"/>
                </a:lnTo>
                <a:lnTo>
                  <a:pt x="141351" y="419684"/>
                </a:lnTo>
                <a:lnTo>
                  <a:pt x="130746" y="419442"/>
                </a:lnTo>
                <a:lnTo>
                  <a:pt x="120827" y="418769"/>
                </a:lnTo>
                <a:lnTo>
                  <a:pt x="112496" y="417474"/>
                </a:lnTo>
                <a:lnTo>
                  <a:pt x="112496" y="91033"/>
                </a:lnTo>
                <a:lnTo>
                  <a:pt x="121107" y="89408"/>
                </a:lnTo>
                <a:lnTo>
                  <a:pt x="132499" y="87985"/>
                </a:lnTo>
                <a:lnTo>
                  <a:pt x="146659" y="86982"/>
                </a:lnTo>
                <a:lnTo>
                  <a:pt x="163588" y="86601"/>
                </a:lnTo>
                <a:lnTo>
                  <a:pt x="209257" y="90881"/>
                </a:lnTo>
                <a:lnTo>
                  <a:pt x="248094" y="103809"/>
                </a:lnTo>
                <a:lnTo>
                  <a:pt x="279438" y="125552"/>
                </a:lnTo>
                <a:lnTo>
                  <a:pt x="302653" y="156235"/>
                </a:lnTo>
                <a:lnTo>
                  <a:pt x="317055" y="196011"/>
                </a:lnTo>
                <a:lnTo>
                  <a:pt x="322008" y="245008"/>
                </a:lnTo>
                <a:lnTo>
                  <a:pt x="322008" y="30734"/>
                </a:lnTo>
                <a:lnTo>
                  <a:pt x="318211" y="28422"/>
                </a:lnTo>
                <a:lnTo>
                  <a:pt x="272313" y="12306"/>
                </a:lnTo>
                <a:lnTo>
                  <a:pt x="217411" y="2997"/>
                </a:lnTo>
                <a:lnTo>
                  <a:pt x="151752" y="0"/>
                </a:lnTo>
                <a:lnTo>
                  <a:pt x="110134" y="685"/>
                </a:lnTo>
                <a:lnTo>
                  <a:pt x="70319" y="2768"/>
                </a:lnTo>
                <a:lnTo>
                  <a:pt x="33286" y="6235"/>
                </a:lnTo>
                <a:lnTo>
                  <a:pt x="0" y="11099"/>
                </a:lnTo>
                <a:lnTo>
                  <a:pt x="0" y="500392"/>
                </a:lnTo>
                <a:lnTo>
                  <a:pt x="23342" y="503123"/>
                </a:lnTo>
                <a:lnTo>
                  <a:pt x="52374" y="505485"/>
                </a:lnTo>
                <a:lnTo>
                  <a:pt x="87236" y="507161"/>
                </a:lnTo>
                <a:lnTo>
                  <a:pt x="128054" y="507796"/>
                </a:lnTo>
                <a:lnTo>
                  <a:pt x="184556" y="505294"/>
                </a:lnTo>
                <a:lnTo>
                  <a:pt x="236435" y="497713"/>
                </a:lnTo>
                <a:lnTo>
                  <a:pt x="283159" y="484936"/>
                </a:lnTo>
                <a:lnTo>
                  <a:pt x="324205" y="466864"/>
                </a:lnTo>
                <a:lnTo>
                  <a:pt x="359016" y="443407"/>
                </a:lnTo>
                <a:lnTo>
                  <a:pt x="382054" y="419722"/>
                </a:lnTo>
                <a:lnTo>
                  <a:pt x="385749" y="415925"/>
                </a:lnTo>
                <a:lnTo>
                  <a:pt x="408393" y="382181"/>
                </a:lnTo>
                <a:lnTo>
                  <a:pt x="425894" y="341972"/>
                </a:lnTo>
                <a:lnTo>
                  <a:pt x="437172" y="295097"/>
                </a:lnTo>
                <a:lnTo>
                  <a:pt x="441172" y="241312"/>
                </a:lnTo>
                <a:close/>
              </a:path>
              <a:path w="1576069" h="511175">
                <a:moveTo>
                  <a:pt x="827582" y="502602"/>
                </a:moveTo>
                <a:lnTo>
                  <a:pt x="826490" y="478307"/>
                </a:lnTo>
                <a:lnTo>
                  <a:pt x="825538" y="450888"/>
                </a:lnTo>
                <a:lnTo>
                  <a:pt x="824865" y="420268"/>
                </a:lnTo>
                <a:lnTo>
                  <a:pt x="824611" y="386397"/>
                </a:lnTo>
                <a:lnTo>
                  <a:pt x="824611" y="140639"/>
                </a:lnTo>
                <a:lnTo>
                  <a:pt x="712089" y="140639"/>
                </a:lnTo>
                <a:lnTo>
                  <a:pt x="712089" y="365671"/>
                </a:lnTo>
                <a:lnTo>
                  <a:pt x="710628" y="373811"/>
                </a:lnTo>
                <a:lnTo>
                  <a:pt x="688695" y="406768"/>
                </a:lnTo>
                <a:lnTo>
                  <a:pt x="651395" y="419722"/>
                </a:lnTo>
                <a:lnTo>
                  <a:pt x="625627" y="413918"/>
                </a:lnTo>
                <a:lnTo>
                  <a:pt x="607910" y="397230"/>
                </a:lnTo>
                <a:lnTo>
                  <a:pt x="597687" y="370674"/>
                </a:lnTo>
                <a:lnTo>
                  <a:pt x="594398" y="335330"/>
                </a:lnTo>
                <a:lnTo>
                  <a:pt x="594398" y="140639"/>
                </a:lnTo>
                <a:lnTo>
                  <a:pt x="481888" y="140639"/>
                </a:lnTo>
                <a:lnTo>
                  <a:pt x="481888" y="353072"/>
                </a:lnTo>
                <a:lnTo>
                  <a:pt x="488022" y="412394"/>
                </a:lnTo>
                <a:lnTo>
                  <a:pt x="505383" y="456869"/>
                </a:lnTo>
                <a:lnTo>
                  <a:pt x="532409" y="487451"/>
                </a:lnTo>
                <a:lnTo>
                  <a:pt x="567537" y="505091"/>
                </a:lnTo>
                <a:lnTo>
                  <a:pt x="609206" y="510768"/>
                </a:lnTo>
                <a:lnTo>
                  <a:pt x="652399" y="504634"/>
                </a:lnTo>
                <a:lnTo>
                  <a:pt x="684987" y="489483"/>
                </a:lnTo>
                <a:lnTo>
                  <a:pt x="707986" y="470154"/>
                </a:lnTo>
                <a:lnTo>
                  <a:pt x="722452" y="451535"/>
                </a:lnTo>
                <a:lnTo>
                  <a:pt x="724674" y="451535"/>
                </a:lnTo>
                <a:lnTo>
                  <a:pt x="729869" y="502602"/>
                </a:lnTo>
                <a:lnTo>
                  <a:pt x="827582" y="502602"/>
                </a:lnTo>
                <a:close/>
              </a:path>
              <a:path w="1576069" h="511175">
                <a:moveTo>
                  <a:pt x="1244155" y="318274"/>
                </a:moveTo>
                <a:lnTo>
                  <a:pt x="1238161" y="266484"/>
                </a:lnTo>
                <a:lnTo>
                  <a:pt x="1220876" y="221424"/>
                </a:lnTo>
                <a:lnTo>
                  <a:pt x="1193355" y="184315"/>
                </a:lnTo>
                <a:lnTo>
                  <a:pt x="1156639" y="156324"/>
                </a:lnTo>
                <a:lnTo>
                  <a:pt x="1127175" y="144729"/>
                </a:lnTo>
                <a:lnTo>
                  <a:pt x="1127175" y="321259"/>
                </a:lnTo>
                <a:lnTo>
                  <a:pt x="1122210" y="365747"/>
                </a:lnTo>
                <a:lnTo>
                  <a:pt x="1107948" y="400088"/>
                </a:lnTo>
                <a:lnTo>
                  <a:pt x="1085354" y="422224"/>
                </a:lnTo>
                <a:lnTo>
                  <a:pt x="1055395" y="430072"/>
                </a:lnTo>
                <a:lnTo>
                  <a:pt x="1054658" y="430072"/>
                </a:lnTo>
                <a:lnTo>
                  <a:pt x="1023213" y="421817"/>
                </a:lnTo>
                <a:lnTo>
                  <a:pt x="1000239" y="399072"/>
                </a:lnTo>
                <a:lnTo>
                  <a:pt x="986155" y="364807"/>
                </a:lnTo>
                <a:lnTo>
                  <a:pt x="981367" y="322008"/>
                </a:lnTo>
                <a:lnTo>
                  <a:pt x="985443" y="282206"/>
                </a:lnTo>
                <a:lnTo>
                  <a:pt x="998397" y="247332"/>
                </a:lnTo>
                <a:lnTo>
                  <a:pt x="1021346" y="222580"/>
                </a:lnTo>
                <a:lnTo>
                  <a:pt x="1055395" y="213169"/>
                </a:lnTo>
                <a:lnTo>
                  <a:pt x="1088174" y="222580"/>
                </a:lnTo>
                <a:lnTo>
                  <a:pt x="1110437" y="247230"/>
                </a:lnTo>
                <a:lnTo>
                  <a:pt x="1123149" y="281889"/>
                </a:lnTo>
                <a:lnTo>
                  <a:pt x="1127175" y="321259"/>
                </a:lnTo>
                <a:lnTo>
                  <a:pt x="1127175" y="144729"/>
                </a:lnTo>
                <a:lnTo>
                  <a:pt x="1111783" y="138658"/>
                </a:lnTo>
                <a:lnTo>
                  <a:pt x="1059827" y="132511"/>
                </a:lnTo>
                <a:lnTo>
                  <a:pt x="1012253" y="136982"/>
                </a:lnTo>
                <a:lnTo>
                  <a:pt x="970229" y="150050"/>
                </a:lnTo>
                <a:lnTo>
                  <a:pt x="934402" y="171119"/>
                </a:lnTo>
                <a:lnTo>
                  <a:pt x="905395" y="199644"/>
                </a:lnTo>
                <a:lnTo>
                  <a:pt x="883894" y="235051"/>
                </a:lnTo>
                <a:lnTo>
                  <a:pt x="870508" y="276745"/>
                </a:lnTo>
                <a:lnTo>
                  <a:pt x="865911" y="324192"/>
                </a:lnTo>
                <a:lnTo>
                  <a:pt x="872426" y="378625"/>
                </a:lnTo>
                <a:lnTo>
                  <a:pt x="890930" y="424548"/>
                </a:lnTo>
                <a:lnTo>
                  <a:pt x="919835" y="461340"/>
                </a:lnTo>
                <a:lnTo>
                  <a:pt x="957567" y="488378"/>
                </a:lnTo>
                <a:lnTo>
                  <a:pt x="1002538" y="505066"/>
                </a:lnTo>
                <a:lnTo>
                  <a:pt x="1053160" y="510755"/>
                </a:lnTo>
                <a:lnTo>
                  <a:pt x="1053896" y="510755"/>
                </a:lnTo>
                <a:lnTo>
                  <a:pt x="1094740" y="507009"/>
                </a:lnTo>
                <a:lnTo>
                  <a:pt x="1133703" y="495655"/>
                </a:lnTo>
                <a:lnTo>
                  <a:pt x="1169187" y="476491"/>
                </a:lnTo>
                <a:lnTo>
                  <a:pt x="1199578" y="449364"/>
                </a:lnTo>
                <a:lnTo>
                  <a:pt x="1223276" y="414070"/>
                </a:lnTo>
                <a:lnTo>
                  <a:pt x="1238669" y="370433"/>
                </a:lnTo>
                <a:lnTo>
                  <a:pt x="1244155" y="318274"/>
                </a:lnTo>
                <a:close/>
              </a:path>
              <a:path w="1576069" h="511175">
                <a:moveTo>
                  <a:pt x="1575854" y="146558"/>
                </a:moveTo>
                <a:lnTo>
                  <a:pt x="1556600" y="140614"/>
                </a:lnTo>
                <a:lnTo>
                  <a:pt x="1535125" y="136194"/>
                </a:lnTo>
                <a:lnTo>
                  <a:pt x="1512544" y="133451"/>
                </a:lnTo>
                <a:lnTo>
                  <a:pt x="1489964" y="132499"/>
                </a:lnTo>
                <a:lnTo>
                  <a:pt x="1436065" y="137604"/>
                </a:lnTo>
                <a:lnTo>
                  <a:pt x="1389964" y="152133"/>
                </a:lnTo>
                <a:lnTo>
                  <a:pt x="1351838" y="174917"/>
                </a:lnTo>
                <a:lnTo>
                  <a:pt x="1321866" y="204762"/>
                </a:lnTo>
                <a:lnTo>
                  <a:pt x="1300238" y="240499"/>
                </a:lnTo>
                <a:lnTo>
                  <a:pt x="1287132" y="280949"/>
                </a:lnTo>
                <a:lnTo>
                  <a:pt x="1282712" y="324942"/>
                </a:lnTo>
                <a:lnTo>
                  <a:pt x="1287195" y="371144"/>
                </a:lnTo>
                <a:lnTo>
                  <a:pt x="1300264" y="411645"/>
                </a:lnTo>
                <a:lnTo>
                  <a:pt x="1321346" y="445947"/>
                </a:lnTo>
                <a:lnTo>
                  <a:pt x="1349870" y="473532"/>
                </a:lnTo>
                <a:lnTo>
                  <a:pt x="1385277" y="493864"/>
                </a:lnTo>
                <a:lnTo>
                  <a:pt x="1426984" y="506450"/>
                </a:lnTo>
                <a:lnTo>
                  <a:pt x="1474431" y="510755"/>
                </a:lnTo>
                <a:lnTo>
                  <a:pt x="1505470" y="509460"/>
                </a:lnTo>
                <a:lnTo>
                  <a:pt x="1556994" y="500468"/>
                </a:lnTo>
                <a:lnTo>
                  <a:pt x="1561782" y="410832"/>
                </a:lnTo>
                <a:lnTo>
                  <a:pt x="1548282" y="415810"/>
                </a:lnTo>
                <a:lnTo>
                  <a:pt x="1533182" y="419531"/>
                </a:lnTo>
                <a:lnTo>
                  <a:pt x="1516278" y="421868"/>
                </a:lnTo>
                <a:lnTo>
                  <a:pt x="1497355" y="422681"/>
                </a:lnTo>
                <a:lnTo>
                  <a:pt x="1458760" y="416090"/>
                </a:lnTo>
                <a:lnTo>
                  <a:pt x="1427226" y="396582"/>
                </a:lnTo>
                <a:lnTo>
                  <a:pt x="1405966" y="364591"/>
                </a:lnTo>
                <a:lnTo>
                  <a:pt x="1398155" y="320522"/>
                </a:lnTo>
                <a:lnTo>
                  <a:pt x="1404683" y="279692"/>
                </a:lnTo>
                <a:lnTo>
                  <a:pt x="1424178" y="247599"/>
                </a:lnTo>
                <a:lnTo>
                  <a:pt x="1454924" y="226606"/>
                </a:lnTo>
                <a:lnTo>
                  <a:pt x="1495171" y="219087"/>
                </a:lnTo>
                <a:lnTo>
                  <a:pt x="1515630" y="219989"/>
                </a:lnTo>
                <a:lnTo>
                  <a:pt x="1532737" y="222427"/>
                </a:lnTo>
                <a:lnTo>
                  <a:pt x="1546796" y="225971"/>
                </a:lnTo>
                <a:lnTo>
                  <a:pt x="1558086" y="230212"/>
                </a:lnTo>
                <a:lnTo>
                  <a:pt x="1575854" y="146558"/>
                </a:lnTo>
                <a:close/>
              </a:path>
            </a:pathLst>
          </a:custGeom>
          <a:solidFill>
            <a:srgbClr val="000000"/>
          </a:solidFill>
        </p:spPr>
        <p:txBody>
          <a:bodyPr wrap="square" lIns="0" tIns="0" rIns="0" bIns="0" rtlCol="0"/>
          <a:lstStyle/>
          <a:p>
            <a:endParaRPr/>
          </a:p>
        </p:txBody>
      </p:sp>
      <p:sp>
        <p:nvSpPr>
          <p:cNvPr id="8" name="object 4">
            <a:extLst>
              <a:ext uri="{FF2B5EF4-FFF2-40B4-BE49-F238E27FC236}">
                <a16:creationId xmlns:a16="http://schemas.microsoft.com/office/drawing/2014/main" id="{9DEB8F4A-6C01-284B-B123-A27D152597CD}"/>
              </a:ext>
            </a:extLst>
          </p:cNvPr>
          <p:cNvSpPr/>
          <p:nvPr userDrawn="1"/>
        </p:nvSpPr>
        <p:spPr>
          <a:xfrm>
            <a:off x="18623540" y="10245307"/>
            <a:ext cx="378460" cy="469900"/>
          </a:xfrm>
          <a:custGeom>
            <a:avLst/>
            <a:gdLst/>
            <a:ahLst/>
            <a:cxnLst/>
            <a:rect l="l" t="t" r="r" b="b"/>
            <a:pathLst>
              <a:path w="378459" h="469900">
                <a:moveTo>
                  <a:pt x="377967" y="0"/>
                </a:moveTo>
                <a:lnTo>
                  <a:pt x="273688" y="0"/>
                </a:lnTo>
                <a:lnTo>
                  <a:pt x="273688" y="266117"/>
                </a:lnTo>
                <a:lnTo>
                  <a:pt x="268116" y="319317"/>
                </a:lnTo>
                <a:lnTo>
                  <a:pt x="251744" y="356757"/>
                </a:lnTo>
                <a:lnTo>
                  <a:pt x="225083" y="378889"/>
                </a:lnTo>
                <a:lnTo>
                  <a:pt x="188643" y="386166"/>
                </a:lnTo>
                <a:lnTo>
                  <a:pt x="152992" y="378600"/>
                </a:lnTo>
                <a:lnTo>
                  <a:pt x="126738" y="355987"/>
                </a:lnTo>
                <a:lnTo>
                  <a:pt x="110518" y="318451"/>
                </a:lnTo>
                <a:lnTo>
                  <a:pt x="104970" y="266117"/>
                </a:lnTo>
                <a:lnTo>
                  <a:pt x="104970" y="0"/>
                </a:lnTo>
                <a:lnTo>
                  <a:pt x="0" y="0"/>
                </a:lnTo>
                <a:lnTo>
                  <a:pt x="0" y="257897"/>
                </a:lnTo>
                <a:lnTo>
                  <a:pt x="4140" y="316080"/>
                </a:lnTo>
                <a:lnTo>
                  <a:pt x="16320" y="364420"/>
                </a:lnTo>
                <a:lnTo>
                  <a:pt x="36180" y="403244"/>
                </a:lnTo>
                <a:lnTo>
                  <a:pt x="63360" y="432875"/>
                </a:lnTo>
                <a:lnTo>
                  <a:pt x="97498" y="453638"/>
                </a:lnTo>
                <a:lnTo>
                  <a:pt x="138234" y="465858"/>
                </a:lnTo>
                <a:lnTo>
                  <a:pt x="185209" y="469860"/>
                </a:lnTo>
                <a:lnTo>
                  <a:pt x="233897" y="465682"/>
                </a:lnTo>
                <a:lnTo>
                  <a:pt x="276216" y="453068"/>
                </a:lnTo>
                <a:lnTo>
                  <a:pt x="311756" y="431899"/>
                </a:lnTo>
                <a:lnTo>
                  <a:pt x="340111" y="402056"/>
                </a:lnTo>
                <a:lnTo>
                  <a:pt x="360870" y="363417"/>
                </a:lnTo>
                <a:lnTo>
                  <a:pt x="373625" y="315865"/>
                </a:lnTo>
                <a:lnTo>
                  <a:pt x="377967" y="259280"/>
                </a:lnTo>
                <a:lnTo>
                  <a:pt x="377967" y="0"/>
                </a:lnTo>
                <a:close/>
              </a:path>
            </a:pathLst>
          </a:custGeom>
          <a:solidFill>
            <a:srgbClr val="000000"/>
          </a:solidFill>
        </p:spPr>
        <p:txBody>
          <a:bodyPr wrap="square" lIns="0" tIns="0" rIns="0" bIns="0" rtlCol="0"/>
          <a:lstStyle/>
          <a:p>
            <a:endParaRPr/>
          </a:p>
        </p:txBody>
      </p:sp>
      <p:grpSp>
        <p:nvGrpSpPr>
          <p:cNvPr id="9" name="object 5">
            <a:extLst>
              <a:ext uri="{FF2B5EF4-FFF2-40B4-BE49-F238E27FC236}">
                <a16:creationId xmlns:a16="http://schemas.microsoft.com/office/drawing/2014/main" id="{50440F77-9AF6-2142-A93F-4B5F6DDBD871}"/>
              </a:ext>
            </a:extLst>
          </p:cNvPr>
          <p:cNvGrpSpPr/>
          <p:nvPr userDrawn="1"/>
        </p:nvGrpSpPr>
        <p:grpSpPr>
          <a:xfrm>
            <a:off x="19053919" y="10117702"/>
            <a:ext cx="427355" cy="597535"/>
            <a:chOff x="19053919" y="10117702"/>
            <a:chExt cx="427355" cy="597535"/>
          </a:xfrm>
        </p:grpSpPr>
        <p:sp>
          <p:nvSpPr>
            <p:cNvPr id="10" name="object 6">
              <a:extLst>
                <a:ext uri="{FF2B5EF4-FFF2-40B4-BE49-F238E27FC236}">
                  <a16:creationId xmlns:a16="http://schemas.microsoft.com/office/drawing/2014/main" id="{B5FF8718-DC05-C046-A01E-6155D9ABE0D5}"/>
                </a:ext>
              </a:extLst>
            </p:cNvPr>
            <p:cNvSpPr/>
            <p:nvPr/>
          </p:nvSpPr>
          <p:spPr>
            <a:xfrm>
              <a:off x="19053919" y="10237764"/>
              <a:ext cx="366395" cy="477520"/>
            </a:xfrm>
            <a:custGeom>
              <a:avLst/>
              <a:gdLst/>
              <a:ahLst/>
              <a:cxnLst/>
              <a:rect l="l" t="t" r="r" b="b"/>
              <a:pathLst>
                <a:path w="366394" h="477520">
                  <a:moveTo>
                    <a:pt x="252421" y="0"/>
                  </a:moveTo>
                  <a:lnTo>
                    <a:pt x="206913" y="3226"/>
                  </a:lnTo>
                  <a:lnTo>
                    <a:pt x="164136" y="12810"/>
                  </a:lnTo>
                  <a:lnTo>
                    <a:pt x="124791" y="28603"/>
                  </a:lnTo>
                  <a:lnTo>
                    <a:pt x="89578" y="50459"/>
                  </a:lnTo>
                  <a:lnTo>
                    <a:pt x="59197" y="78232"/>
                  </a:lnTo>
                  <a:lnTo>
                    <a:pt x="34348" y="111776"/>
                  </a:lnTo>
                  <a:lnTo>
                    <a:pt x="15732" y="150943"/>
                  </a:lnTo>
                  <a:lnTo>
                    <a:pt x="4049" y="195587"/>
                  </a:lnTo>
                  <a:lnTo>
                    <a:pt x="0" y="245563"/>
                  </a:lnTo>
                  <a:lnTo>
                    <a:pt x="3849" y="293331"/>
                  </a:lnTo>
                  <a:lnTo>
                    <a:pt x="15359" y="337340"/>
                  </a:lnTo>
                  <a:lnTo>
                    <a:pt x="34475" y="376785"/>
                  </a:lnTo>
                  <a:lnTo>
                    <a:pt x="61138" y="410861"/>
                  </a:lnTo>
                  <a:lnTo>
                    <a:pt x="95292" y="438765"/>
                  </a:lnTo>
                  <a:lnTo>
                    <a:pt x="136882" y="459692"/>
                  </a:lnTo>
                  <a:lnTo>
                    <a:pt x="185849" y="472838"/>
                  </a:lnTo>
                  <a:lnTo>
                    <a:pt x="242139" y="477399"/>
                  </a:lnTo>
                  <a:lnTo>
                    <a:pt x="281711" y="475535"/>
                  </a:lnTo>
                  <a:lnTo>
                    <a:pt x="315367" y="470716"/>
                  </a:lnTo>
                  <a:lnTo>
                    <a:pt x="342072" y="464093"/>
                  </a:lnTo>
                  <a:lnTo>
                    <a:pt x="360795" y="456823"/>
                  </a:lnTo>
                  <a:lnTo>
                    <a:pt x="345036" y="375213"/>
                  </a:lnTo>
                  <a:lnTo>
                    <a:pt x="327174" y="381031"/>
                  </a:lnTo>
                  <a:lnTo>
                    <a:pt x="305583" y="385825"/>
                  </a:lnTo>
                  <a:lnTo>
                    <a:pt x="281936" y="389081"/>
                  </a:lnTo>
                  <a:lnTo>
                    <a:pt x="257908" y="390281"/>
                  </a:lnTo>
                  <a:lnTo>
                    <a:pt x="206680" y="383477"/>
                  </a:lnTo>
                  <a:lnTo>
                    <a:pt x="165463" y="363832"/>
                  </a:lnTo>
                  <a:lnTo>
                    <a:pt x="135046" y="332499"/>
                  </a:lnTo>
                  <a:lnTo>
                    <a:pt x="116217" y="290629"/>
                  </a:lnTo>
                  <a:lnTo>
                    <a:pt x="109766" y="239374"/>
                  </a:lnTo>
                  <a:lnTo>
                    <a:pt x="117134" y="183960"/>
                  </a:lnTo>
                  <a:lnTo>
                    <a:pt x="137767" y="141083"/>
                  </a:lnTo>
                  <a:lnTo>
                    <a:pt x="169464" y="110615"/>
                  </a:lnTo>
                  <a:lnTo>
                    <a:pt x="210018" y="92429"/>
                  </a:lnTo>
                  <a:lnTo>
                    <a:pt x="257227" y="86395"/>
                  </a:lnTo>
                  <a:lnTo>
                    <a:pt x="283580" y="87824"/>
                  </a:lnTo>
                  <a:lnTo>
                    <a:pt x="307041" y="91638"/>
                  </a:lnTo>
                  <a:lnTo>
                    <a:pt x="327548" y="97129"/>
                  </a:lnTo>
                  <a:lnTo>
                    <a:pt x="345036" y="103588"/>
                  </a:lnTo>
                  <a:lnTo>
                    <a:pt x="366302" y="20575"/>
                  </a:lnTo>
                  <a:lnTo>
                    <a:pt x="348314" y="13309"/>
                  </a:lnTo>
                  <a:lnTo>
                    <a:pt x="322736" y="6686"/>
                  </a:lnTo>
                  <a:lnTo>
                    <a:pt x="290470" y="1864"/>
                  </a:lnTo>
                  <a:lnTo>
                    <a:pt x="252421" y="0"/>
                  </a:lnTo>
                  <a:close/>
                </a:path>
              </a:pathLst>
            </a:custGeom>
            <a:solidFill>
              <a:srgbClr val="000000"/>
            </a:solidFill>
          </p:spPr>
          <p:txBody>
            <a:bodyPr wrap="square" lIns="0" tIns="0" rIns="0" bIns="0" rtlCol="0"/>
            <a:lstStyle/>
            <a:p>
              <a:endParaRPr/>
            </a:p>
          </p:txBody>
        </p:sp>
        <p:pic>
          <p:nvPicPr>
            <p:cNvPr id="11" name="object 7">
              <a:extLst>
                <a:ext uri="{FF2B5EF4-FFF2-40B4-BE49-F238E27FC236}">
                  <a16:creationId xmlns:a16="http://schemas.microsoft.com/office/drawing/2014/main" id="{680319A8-C88C-E845-B967-74CD5DD4CA96}"/>
                </a:ext>
              </a:extLst>
            </p:cNvPr>
            <p:cNvPicPr/>
            <p:nvPr/>
          </p:nvPicPr>
          <p:blipFill>
            <a:blip r:embed="rId2" cstate="email">
              <a:extLst>
                <a:ext uri="{28A0092B-C50C-407E-A947-70E740481C1C}">
                  <a14:useLocalDpi xmlns:a14="http://schemas.microsoft.com/office/drawing/2010/main"/>
                </a:ext>
              </a:extLst>
            </a:blip>
            <a:stretch>
              <a:fillRect/>
            </a:stretch>
          </p:blipFill>
          <p:spPr>
            <a:xfrm>
              <a:off x="19368634" y="10117702"/>
              <a:ext cx="112300" cy="112268"/>
            </a:xfrm>
            <a:prstGeom prst="rect">
              <a:avLst/>
            </a:prstGeom>
          </p:spPr>
        </p:pic>
      </p:grpSp>
    </p:spTree>
    <p:extLst>
      <p:ext uri="{BB962C8B-B14F-4D97-AF65-F5344CB8AC3E}">
        <p14:creationId xmlns:p14="http://schemas.microsoft.com/office/powerpoint/2010/main" val="23913852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11" name="object 2">
            <a:extLst>
              <a:ext uri="{FF2B5EF4-FFF2-40B4-BE49-F238E27FC236}">
                <a16:creationId xmlns:a16="http://schemas.microsoft.com/office/drawing/2014/main" id="{248CA032-B7CF-AC47-80C3-3DC0FECADE87}"/>
              </a:ext>
            </a:extLst>
          </p:cNvPr>
          <p:cNvSpPr/>
          <p:nvPr userDrawn="1"/>
        </p:nvSpPr>
        <p:spPr>
          <a:xfrm>
            <a:off x="727227" y="10202309"/>
            <a:ext cx="1576070" cy="511175"/>
          </a:xfrm>
          <a:custGeom>
            <a:avLst/>
            <a:gdLst/>
            <a:ahLst/>
            <a:cxnLst/>
            <a:rect l="l" t="t" r="r" b="b"/>
            <a:pathLst>
              <a:path w="1576070" h="511175">
                <a:moveTo>
                  <a:pt x="441172" y="241312"/>
                </a:moveTo>
                <a:lnTo>
                  <a:pt x="435267" y="179641"/>
                </a:lnTo>
                <a:lnTo>
                  <a:pt x="418414" y="127673"/>
                </a:lnTo>
                <a:lnTo>
                  <a:pt x="392747" y="86601"/>
                </a:lnTo>
                <a:lnTo>
                  <a:pt x="391845" y="85153"/>
                </a:lnTo>
                <a:lnTo>
                  <a:pt x="356819" y="51803"/>
                </a:lnTo>
                <a:lnTo>
                  <a:pt x="322008" y="30734"/>
                </a:lnTo>
                <a:lnTo>
                  <a:pt x="322008" y="245008"/>
                </a:lnTo>
                <a:lnTo>
                  <a:pt x="316547" y="299389"/>
                </a:lnTo>
                <a:lnTo>
                  <a:pt x="300736" y="343433"/>
                </a:lnTo>
                <a:lnTo>
                  <a:pt x="275463" y="377329"/>
                </a:lnTo>
                <a:lnTo>
                  <a:pt x="241617" y="401231"/>
                </a:lnTo>
                <a:lnTo>
                  <a:pt x="200088" y="415315"/>
                </a:lnTo>
                <a:lnTo>
                  <a:pt x="151752" y="419722"/>
                </a:lnTo>
                <a:lnTo>
                  <a:pt x="141351" y="419684"/>
                </a:lnTo>
                <a:lnTo>
                  <a:pt x="130746" y="419442"/>
                </a:lnTo>
                <a:lnTo>
                  <a:pt x="120827" y="418769"/>
                </a:lnTo>
                <a:lnTo>
                  <a:pt x="112496" y="417474"/>
                </a:lnTo>
                <a:lnTo>
                  <a:pt x="112496" y="91033"/>
                </a:lnTo>
                <a:lnTo>
                  <a:pt x="121119" y="89408"/>
                </a:lnTo>
                <a:lnTo>
                  <a:pt x="132499" y="87985"/>
                </a:lnTo>
                <a:lnTo>
                  <a:pt x="146659" y="86982"/>
                </a:lnTo>
                <a:lnTo>
                  <a:pt x="163601" y="86601"/>
                </a:lnTo>
                <a:lnTo>
                  <a:pt x="209257" y="90881"/>
                </a:lnTo>
                <a:lnTo>
                  <a:pt x="248094" y="103809"/>
                </a:lnTo>
                <a:lnTo>
                  <a:pt x="279450" y="125552"/>
                </a:lnTo>
                <a:lnTo>
                  <a:pt x="302653" y="156235"/>
                </a:lnTo>
                <a:lnTo>
                  <a:pt x="317055" y="196011"/>
                </a:lnTo>
                <a:lnTo>
                  <a:pt x="322008" y="245008"/>
                </a:lnTo>
                <a:lnTo>
                  <a:pt x="322008" y="30734"/>
                </a:lnTo>
                <a:lnTo>
                  <a:pt x="318211" y="28422"/>
                </a:lnTo>
                <a:lnTo>
                  <a:pt x="272313" y="12306"/>
                </a:lnTo>
                <a:lnTo>
                  <a:pt x="217411" y="2997"/>
                </a:lnTo>
                <a:lnTo>
                  <a:pt x="151752" y="0"/>
                </a:lnTo>
                <a:lnTo>
                  <a:pt x="110134" y="685"/>
                </a:lnTo>
                <a:lnTo>
                  <a:pt x="70319" y="2768"/>
                </a:lnTo>
                <a:lnTo>
                  <a:pt x="33286" y="6235"/>
                </a:lnTo>
                <a:lnTo>
                  <a:pt x="0" y="11099"/>
                </a:lnTo>
                <a:lnTo>
                  <a:pt x="0" y="500392"/>
                </a:lnTo>
                <a:lnTo>
                  <a:pt x="23342" y="503123"/>
                </a:lnTo>
                <a:lnTo>
                  <a:pt x="52374" y="505485"/>
                </a:lnTo>
                <a:lnTo>
                  <a:pt x="87236" y="507161"/>
                </a:lnTo>
                <a:lnTo>
                  <a:pt x="128054" y="507796"/>
                </a:lnTo>
                <a:lnTo>
                  <a:pt x="184556" y="505294"/>
                </a:lnTo>
                <a:lnTo>
                  <a:pt x="236435" y="497713"/>
                </a:lnTo>
                <a:lnTo>
                  <a:pt x="283171" y="484936"/>
                </a:lnTo>
                <a:lnTo>
                  <a:pt x="324205" y="466864"/>
                </a:lnTo>
                <a:lnTo>
                  <a:pt x="359029" y="443407"/>
                </a:lnTo>
                <a:lnTo>
                  <a:pt x="382054" y="419722"/>
                </a:lnTo>
                <a:lnTo>
                  <a:pt x="385749" y="415925"/>
                </a:lnTo>
                <a:lnTo>
                  <a:pt x="408393" y="382181"/>
                </a:lnTo>
                <a:lnTo>
                  <a:pt x="425894" y="341972"/>
                </a:lnTo>
                <a:lnTo>
                  <a:pt x="437172" y="295097"/>
                </a:lnTo>
                <a:lnTo>
                  <a:pt x="441172" y="241312"/>
                </a:lnTo>
                <a:close/>
              </a:path>
              <a:path w="1576070" h="511175">
                <a:moveTo>
                  <a:pt x="827582" y="502602"/>
                </a:moveTo>
                <a:lnTo>
                  <a:pt x="826503" y="478307"/>
                </a:lnTo>
                <a:lnTo>
                  <a:pt x="825550" y="450888"/>
                </a:lnTo>
                <a:lnTo>
                  <a:pt x="824865" y="420268"/>
                </a:lnTo>
                <a:lnTo>
                  <a:pt x="824611" y="386397"/>
                </a:lnTo>
                <a:lnTo>
                  <a:pt x="824611" y="140639"/>
                </a:lnTo>
                <a:lnTo>
                  <a:pt x="712089" y="140639"/>
                </a:lnTo>
                <a:lnTo>
                  <a:pt x="712089" y="365671"/>
                </a:lnTo>
                <a:lnTo>
                  <a:pt x="710641" y="373811"/>
                </a:lnTo>
                <a:lnTo>
                  <a:pt x="688695" y="406768"/>
                </a:lnTo>
                <a:lnTo>
                  <a:pt x="651395" y="419722"/>
                </a:lnTo>
                <a:lnTo>
                  <a:pt x="625627" y="413918"/>
                </a:lnTo>
                <a:lnTo>
                  <a:pt x="607910" y="397230"/>
                </a:lnTo>
                <a:lnTo>
                  <a:pt x="597687" y="370674"/>
                </a:lnTo>
                <a:lnTo>
                  <a:pt x="594398" y="335330"/>
                </a:lnTo>
                <a:lnTo>
                  <a:pt x="594398" y="140639"/>
                </a:lnTo>
                <a:lnTo>
                  <a:pt x="481888" y="140639"/>
                </a:lnTo>
                <a:lnTo>
                  <a:pt x="481888" y="353072"/>
                </a:lnTo>
                <a:lnTo>
                  <a:pt x="488022" y="412394"/>
                </a:lnTo>
                <a:lnTo>
                  <a:pt x="505383" y="456869"/>
                </a:lnTo>
                <a:lnTo>
                  <a:pt x="532409" y="487451"/>
                </a:lnTo>
                <a:lnTo>
                  <a:pt x="567537" y="505091"/>
                </a:lnTo>
                <a:lnTo>
                  <a:pt x="609206" y="510768"/>
                </a:lnTo>
                <a:lnTo>
                  <a:pt x="652399" y="504634"/>
                </a:lnTo>
                <a:lnTo>
                  <a:pt x="684987" y="489483"/>
                </a:lnTo>
                <a:lnTo>
                  <a:pt x="707986" y="470154"/>
                </a:lnTo>
                <a:lnTo>
                  <a:pt x="722452" y="451535"/>
                </a:lnTo>
                <a:lnTo>
                  <a:pt x="724674" y="451535"/>
                </a:lnTo>
                <a:lnTo>
                  <a:pt x="729869" y="502602"/>
                </a:lnTo>
                <a:lnTo>
                  <a:pt x="827582" y="502602"/>
                </a:lnTo>
                <a:close/>
              </a:path>
              <a:path w="1576070" h="511175">
                <a:moveTo>
                  <a:pt x="1244155" y="318274"/>
                </a:moveTo>
                <a:lnTo>
                  <a:pt x="1238161" y="266484"/>
                </a:lnTo>
                <a:lnTo>
                  <a:pt x="1220889" y="221424"/>
                </a:lnTo>
                <a:lnTo>
                  <a:pt x="1193355" y="184315"/>
                </a:lnTo>
                <a:lnTo>
                  <a:pt x="1156652" y="156324"/>
                </a:lnTo>
                <a:lnTo>
                  <a:pt x="1127175" y="144729"/>
                </a:lnTo>
                <a:lnTo>
                  <a:pt x="1127175" y="321259"/>
                </a:lnTo>
                <a:lnTo>
                  <a:pt x="1122210" y="365747"/>
                </a:lnTo>
                <a:lnTo>
                  <a:pt x="1107948" y="400088"/>
                </a:lnTo>
                <a:lnTo>
                  <a:pt x="1085354" y="422224"/>
                </a:lnTo>
                <a:lnTo>
                  <a:pt x="1055395" y="430072"/>
                </a:lnTo>
                <a:lnTo>
                  <a:pt x="1054658" y="430072"/>
                </a:lnTo>
                <a:lnTo>
                  <a:pt x="1023213" y="421817"/>
                </a:lnTo>
                <a:lnTo>
                  <a:pt x="1000252" y="399072"/>
                </a:lnTo>
                <a:lnTo>
                  <a:pt x="986155" y="364807"/>
                </a:lnTo>
                <a:lnTo>
                  <a:pt x="981367" y="322008"/>
                </a:lnTo>
                <a:lnTo>
                  <a:pt x="985443" y="282206"/>
                </a:lnTo>
                <a:lnTo>
                  <a:pt x="998397" y="247332"/>
                </a:lnTo>
                <a:lnTo>
                  <a:pt x="1021359" y="222580"/>
                </a:lnTo>
                <a:lnTo>
                  <a:pt x="1055395" y="213169"/>
                </a:lnTo>
                <a:lnTo>
                  <a:pt x="1088174" y="222580"/>
                </a:lnTo>
                <a:lnTo>
                  <a:pt x="1110449" y="247230"/>
                </a:lnTo>
                <a:lnTo>
                  <a:pt x="1123149" y="281889"/>
                </a:lnTo>
                <a:lnTo>
                  <a:pt x="1127175" y="321259"/>
                </a:lnTo>
                <a:lnTo>
                  <a:pt x="1127175" y="144729"/>
                </a:lnTo>
                <a:lnTo>
                  <a:pt x="1111783" y="138658"/>
                </a:lnTo>
                <a:lnTo>
                  <a:pt x="1059827" y="132511"/>
                </a:lnTo>
                <a:lnTo>
                  <a:pt x="1012253" y="136982"/>
                </a:lnTo>
                <a:lnTo>
                  <a:pt x="970229" y="150050"/>
                </a:lnTo>
                <a:lnTo>
                  <a:pt x="934402" y="171119"/>
                </a:lnTo>
                <a:lnTo>
                  <a:pt x="905408" y="199644"/>
                </a:lnTo>
                <a:lnTo>
                  <a:pt x="883894" y="235051"/>
                </a:lnTo>
                <a:lnTo>
                  <a:pt x="870508" y="276745"/>
                </a:lnTo>
                <a:lnTo>
                  <a:pt x="865911" y="324192"/>
                </a:lnTo>
                <a:lnTo>
                  <a:pt x="872426" y="378625"/>
                </a:lnTo>
                <a:lnTo>
                  <a:pt x="890930" y="424548"/>
                </a:lnTo>
                <a:lnTo>
                  <a:pt x="919848" y="461340"/>
                </a:lnTo>
                <a:lnTo>
                  <a:pt x="957580" y="488378"/>
                </a:lnTo>
                <a:lnTo>
                  <a:pt x="1002538" y="505066"/>
                </a:lnTo>
                <a:lnTo>
                  <a:pt x="1053160" y="510755"/>
                </a:lnTo>
                <a:lnTo>
                  <a:pt x="1053909" y="510755"/>
                </a:lnTo>
                <a:lnTo>
                  <a:pt x="1094740" y="507009"/>
                </a:lnTo>
                <a:lnTo>
                  <a:pt x="1133703" y="495655"/>
                </a:lnTo>
                <a:lnTo>
                  <a:pt x="1169187" y="476491"/>
                </a:lnTo>
                <a:lnTo>
                  <a:pt x="1199578" y="449364"/>
                </a:lnTo>
                <a:lnTo>
                  <a:pt x="1223276" y="414070"/>
                </a:lnTo>
                <a:lnTo>
                  <a:pt x="1238669" y="370433"/>
                </a:lnTo>
                <a:lnTo>
                  <a:pt x="1244155" y="318274"/>
                </a:lnTo>
                <a:close/>
              </a:path>
              <a:path w="1576070" h="511175">
                <a:moveTo>
                  <a:pt x="1575854" y="146558"/>
                </a:moveTo>
                <a:lnTo>
                  <a:pt x="1556600" y="140614"/>
                </a:lnTo>
                <a:lnTo>
                  <a:pt x="1535125" y="136194"/>
                </a:lnTo>
                <a:lnTo>
                  <a:pt x="1512557" y="133451"/>
                </a:lnTo>
                <a:lnTo>
                  <a:pt x="1489964" y="132499"/>
                </a:lnTo>
                <a:lnTo>
                  <a:pt x="1436077" y="137604"/>
                </a:lnTo>
                <a:lnTo>
                  <a:pt x="1389964" y="152133"/>
                </a:lnTo>
                <a:lnTo>
                  <a:pt x="1351838" y="174917"/>
                </a:lnTo>
                <a:lnTo>
                  <a:pt x="1321866" y="204762"/>
                </a:lnTo>
                <a:lnTo>
                  <a:pt x="1300238" y="240499"/>
                </a:lnTo>
                <a:lnTo>
                  <a:pt x="1287132" y="280949"/>
                </a:lnTo>
                <a:lnTo>
                  <a:pt x="1282712" y="324942"/>
                </a:lnTo>
                <a:lnTo>
                  <a:pt x="1287195" y="371144"/>
                </a:lnTo>
                <a:lnTo>
                  <a:pt x="1300264" y="411645"/>
                </a:lnTo>
                <a:lnTo>
                  <a:pt x="1321346" y="445947"/>
                </a:lnTo>
                <a:lnTo>
                  <a:pt x="1349870" y="473532"/>
                </a:lnTo>
                <a:lnTo>
                  <a:pt x="1385277" y="493864"/>
                </a:lnTo>
                <a:lnTo>
                  <a:pt x="1426984" y="506450"/>
                </a:lnTo>
                <a:lnTo>
                  <a:pt x="1474431" y="510755"/>
                </a:lnTo>
                <a:lnTo>
                  <a:pt x="1505470" y="509460"/>
                </a:lnTo>
                <a:lnTo>
                  <a:pt x="1556994" y="500468"/>
                </a:lnTo>
                <a:lnTo>
                  <a:pt x="1561782" y="410832"/>
                </a:lnTo>
                <a:lnTo>
                  <a:pt x="1548282" y="415810"/>
                </a:lnTo>
                <a:lnTo>
                  <a:pt x="1533194" y="419531"/>
                </a:lnTo>
                <a:lnTo>
                  <a:pt x="1516278" y="421868"/>
                </a:lnTo>
                <a:lnTo>
                  <a:pt x="1497355" y="422681"/>
                </a:lnTo>
                <a:lnTo>
                  <a:pt x="1458760" y="416090"/>
                </a:lnTo>
                <a:lnTo>
                  <a:pt x="1427226" y="396582"/>
                </a:lnTo>
                <a:lnTo>
                  <a:pt x="1405966" y="364591"/>
                </a:lnTo>
                <a:lnTo>
                  <a:pt x="1398155" y="320522"/>
                </a:lnTo>
                <a:lnTo>
                  <a:pt x="1404683" y="279692"/>
                </a:lnTo>
                <a:lnTo>
                  <a:pt x="1424178" y="247599"/>
                </a:lnTo>
                <a:lnTo>
                  <a:pt x="1454924" y="226606"/>
                </a:lnTo>
                <a:lnTo>
                  <a:pt x="1495171" y="219087"/>
                </a:lnTo>
                <a:lnTo>
                  <a:pt x="1515630" y="219989"/>
                </a:lnTo>
                <a:lnTo>
                  <a:pt x="1532737" y="222427"/>
                </a:lnTo>
                <a:lnTo>
                  <a:pt x="1546796" y="225971"/>
                </a:lnTo>
                <a:lnTo>
                  <a:pt x="1558086" y="230212"/>
                </a:lnTo>
                <a:lnTo>
                  <a:pt x="1575854" y="146558"/>
                </a:lnTo>
                <a:close/>
              </a:path>
            </a:pathLst>
          </a:custGeom>
          <a:solidFill>
            <a:srgbClr val="000000"/>
          </a:solidFill>
        </p:spPr>
        <p:txBody>
          <a:bodyPr wrap="square" lIns="0" tIns="0" rIns="0" bIns="0" rtlCol="0"/>
          <a:lstStyle/>
          <a:p>
            <a:endParaRPr/>
          </a:p>
        </p:txBody>
      </p:sp>
      <p:sp>
        <p:nvSpPr>
          <p:cNvPr id="12" name="object 3">
            <a:extLst>
              <a:ext uri="{FF2B5EF4-FFF2-40B4-BE49-F238E27FC236}">
                <a16:creationId xmlns:a16="http://schemas.microsoft.com/office/drawing/2014/main" id="{AB72D184-1BCC-8E4D-AB97-E7C9B55D20C7}"/>
              </a:ext>
            </a:extLst>
          </p:cNvPr>
          <p:cNvSpPr/>
          <p:nvPr userDrawn="1"/>
        </p:nvSpPr>
        <p:spPr>
          <a:xfrm>
            <a:off x="2412348" y="10245307"/>
            <a:ext cx="378460" cy="469900"/>
          </a:xfrm>
          <a:custGeom>
            <a:avLst/>
            <a:gdLst/>
            <a:ahLst/>
            <a:cxnLst/>
            <a:rect l="l" t="t" r="r" b="b"/>
            <a:pathLst>
              <a:path w="378460" h="469900">
                <a:moveTo>
                  <a:pt x="377967" y="0"/>
                </a:moveTo>
                <a:lnTo>
                  <a:pt x="273688" y="0"/>
                </a:lnTo>
                <a:lnTo>
                  <a:pt x="273688" y="266117"/>
                </a:lnTo>
                <a:lnTo>
                  <a:pt x="268116" y="319317"/>
                </a:lnTo>
                <a:lnTo>
                  <a:pt x="251744" y="356757"/>
                </a:lnTo>
                <a:lnTo>
                  <a:pt x="225083" y="378889"/>
                </a:lnTo>
                <a:lnTo>
                  <a:pt x="188643" y="386166"/>
                </a:lnTo>
                <a:lnTo>
                  <a:pt x="152992" y="378600"/>
                </a:lnTo>
                <a:lnTo>
                  <a:pt x="126738" y="355987"/>
                </a:lnTo>
                <a:lnTo>
                  <a:pt x="110518" y="318451"/>
                </a:lnTo>
                <a:lnTo>
                  <a:pt x="104970" y="266117"/>
                </a:lnTo>
                <a:lnTo>
                  <a:pt x="104970" y="0"/>
                </a:lnTo>
                <a:lnTo>
                  <a:pt x="0" y="0"/>
                </a:lnTo>
                <a:lnTo>
                  <a:pt x="0" y="257897"/>
                </a:lnTo>
                <a:lnTo>
                  <a:pt x="4140" y="316080"/>
                </a:lnTo>
                <a:lnTo>
                  <a:pt x="16320" y="364420"/>
                </a:lnTo>
                <a:lnTo>
                  <a:pt x="36180" y="403244"/>
                </a:lnTo>
                <a:lnTo>
                  <a:pt x="63360" y="432875"/>
                </a:lnTo>
                <a:lnTo>
                  <a:pt x="97498" y="453638"/>
                </a:lnTo>
                <a:lnTo>
                  <a:pt x="138234" y="465858"/>
                </a:lnTo>
                <a:lnTo>
                  <a:pt x="185209" y="469860"/>
                </a:lnTo>
                <a:lnTo>
                  <a:pt x="233897" y="465682"/>
                </a:lnTo>
                <a:lnTo>
                  <a:pt x="276216" y="453068"/>
                </a:lnTo>
                <a:lnTo>
                  <a:pt x="311756" y="431899"/>
                </a:lnTo>
                <a:lnTo>
                  <a:pt x="340111" y="402056"/>
                </a:lnTo>
                <a:lnTo>
                  <a:pt x="360870" y="363417"/>
                </a:lnTo>
                <a:lnTo>
                  <a:pt x="373625" y="315865"/>
                </a:lnTo>
                <a:lnTo>
                  <a:pt x="377967" y="259280"/>
                </a:lnTo>
                <a:lnTo>
                  <a:pt x="377967" y="0"/>
                </a:lnTo>
                <a:close/>
              </a:path>
            </a:pathLst>
          </a:custGeom>
          <a:solidFill>
            <a:srgbClr val="000000"/>
          </a:solidFill>
        </p:spPr>
        <p:txBody>
          <a:bodyPr wrap="square" lIns="0" tIns="0" rIns="0" bIns="0" rtlCol="0"/>
          <a:lstStyle/>
          <a:p>
            <a:endParaRPr/>
          </a:p>
        </p:txBody>
      </p:sp>
      <p:grpSp>
        <p:nvGrpSpPr>
          <p:cNvPr id="13" name="object 4">
            <a:extLst>
              <a:ext uri="{FF2B5EF4-FFF2-40B4-BE49-F238E27FC236}">
                <a16:creationId xmlns:a16="http://schemas.microsoft.com/office/drawing/2014/main" id="{A2800012-DA06-CF45-A47A-D4B30EA37B75}"/>
              </a:ext>
            </a:extLst>
          </p:cNvPr>
          <p:cNvGrpSpPr/>
          <p:nvPr userDrawn="1"/>
        </p:nvGrpSpPr>
        <p:grpSpPr>
          <a:xfrm>
            <a:off x="2842727" y="10117702"/>
            <a:ext cx="427355" cy="597535"/>
            <a:chOff x="2842727" y="10117702"/>
            <a:chExt cx="427355" cy="597535"/>
          </a:xfrm>
        </p:grpSpPr>
        <p:sp>
          <p:nvSpPr>
            <p:cNvPr id="14" name="object 5">
              <a:extLst>
                <a:ext uri="{FF2B5EF4-FFF2-40B4-BE49-F238E27FC236}">
                  <a16:creationId xmlns:a16="http://schemas.microsoft.com/office/drawing/2014/main" id="{039AC548-D805-B546-AF98-3B421C054969}"/>
                </a:ext>
              </a:extLst>
            </p:cNvPr>
            <p:cNvSpPr/>
            <p:nvPr/>
          </p:nvSpPr>
          <p:spPr>
            <a:xfrm>
              <a:off x="2842727" y="10237764"/>
              <a:ext cx="366395" cy="477520"/>
            </a:xfrm>
            <a:custGeom>
              <a:avLst/>
              <a:gdLst/>
              <a:ahLst/>
              <a:cxnLst/>
              <a:rect l="l" t="t" r="r" b="b"/>
              <a:pathLst>
                <a:path w="366394" h="477520">
                  <a:moveTo>
                    <a:pt x="252421" y="0"/>
                  </a:moveTo>
                  <a:lnTo>
                    <a:pt x="206913" y="3226"/>
                  </a:lnTo>
                  <a:lnTo>
                    <a:pt x="164136" y="12810"/>
                  </a:lnTo>
                  <a:lnTo>
                    <a:pt x="124791" y="28603"/>
                  </a:lnTo>
                  <a:lnTo>
                    <a:pt x="89578" y="50459"/>
                  </a:lnTo>
                  <a:lnTo>
                    <a:pt x="59197" y="78232"/>
                  </a:lnTo>
                  <a:lnTo>
                    <a:pt x="34348" y="111776"/>
                  </a:lnTo>
                  <a:lnTo>
                    <a:pt x="15732" y="150943"/>
                  </a:lnTo>
                  <a:lnTo>
                    <a:pt x="4049" y="195587"/>
                  </a:lnTo>
                  <a:lnTo>
                    <a:pt x="0" y="245563"/>
                  </a:lnTo>
                  <a:lnTo>
                    <a:pt x="3849" y="293331"/>
                  </a:lnTo>
                  <a:lnTo>
                    <a:pt x="15359" y="337340"/>
                  </a:lnTo>
                  <a:lnTo>
                    <a:pt x="34475" y="376785"/>
                  </a:lnTo>
                  <a:lnTo>
                    <a:pt x="61138" y="410861"/>
                  </a:lnTo>
                  <a:lnTo>
                    <a:pt x="95292" y="438765"/>
                  </a:lnTo>
                  <a:lnTo>
                    <a:pt x="136882" y="459692"/>
                  </a:lnTo>
                  <a:lnTo>
                    <a:pt x="185849" y="472838"/>
                  </a:lnTo>
                  <a:lnTo>
                    <a:pt x="242139" y="477399"/>
                  </a:lnTo>
                  <a:lnTo>
                    <a:pt x="281711" y="475535"/>
                  </a:lnTo>
                  <a:lnTo>
                    <a:pt x="315367" y="470716"/>
                  </a:lnTo>
                  <a:lnTo>
                    <a:pt x="342072" y="464093"/>
                  </a:lnTo>
                  <a:lnTo>
                    <a:pt x="360795" y="456823"/>
                  </a:lnTo>
                  <a:lnTo>
                    <a:pt x="345036" y="375213"/>
                  </a:lnTo>
                  <a:lnTo>
                    <a:pt x="327174" y="381031"/>
                  </a:lnTo>
                  <a:lnTo>
                    <a:pt x="305583" y="385825"/>
                  </a:lnTo>
                  <a:lnTo>
                    <a:pt x="281936" y="389081"/>
                  </a:lnTo>
                  <a:lnTo>
                    <a:pt x="257908" y="390281"/>
                  </a:lnTo>
                  <a:lnTo>
                    <a:pt x="206680" y="383477"/>
                  </a:lnTo>
                  <a:lnTo>
                    <a:pt x="165463" y="363832"/>
                  </a:lnTo>
                  <a:lnTo>
                    <a:pt x="135046" y="332499"/>
                  </a:lnTo>
                  <a:lnTo>
                    <a:pt x="116217" y="290629"/>
                  </a:lnTo>
                  <a:lnTo>
                    <a:pt x="109766" y="239374"/>
                  </a:lnTo>
                  <a:lnTo>
                    <a:pt x="117134" y="183960"/>
                  </a:lnTo>
                  <a:lnTo>
                    <a:pt x="137767" y="141083"/>
                  </a:lnTo>
                  <a:lnTo>
                    <a:pt x="169464" y="110615"/>
                  </a:lnTo>
                  <a:lnTo>
                    <a:pt x="210018" y="92429"/>
                  </a:lnTo>
                  <a:lnTo>
                    <a:pt x="257227" y="86395"/>
                  </a:lnTo>
                  <a:lnTo>
                    <a:pt x="283580" y="87824"/>
                  </a:lnTo>
                  <a:lnTo>
                    <a:pt x="307041" y="91638"/>
                  </a:lnTo>
                  <a:lnTo>
                    <a:pt x="327548" y="97129"/>
                  </a:lnTo>
                  <a:lnTo>
                    <a:pt x="345036" y="103588"/>
                  </a:lnTo>
                  <a:lnTo>
                    <a:pt x="366302" y="20575"/>
                  </a:lnTo>
                  <a:lnTo>
                    <a:pt x="348314" y="13309"/>
                  </a:lnTo>
                  <a:lnTo>
                    <a:pt x="322736" y="6686"/>
                  </a:lnTo>
                  <a:lnTo>
                    <a:pt x="290470" y="1864"/>
                  </a:lnTo>
                  <a:lnTo>
                    <a:pt x="252421" y="0"/>
                  </a:lnTo>
                  <a:close/>
                </a:path>
              </a:pathLst>
            </a:custGeom>
            <a:solidFill>
              <a:srgbClr val="000000"/>
            </a:solidFill>
          </p:spPr>
          <p:txBody>
            <a:bodyPr wrap="square" lIns="0" tIns="0" rIns="0" bIns="0" rtlCol="0"/>
            <a:lstStyle/>
            <a:p>
              <a:endParaRPr/>
            </a:p>
          </p:txBody>
        </p:sp>
        <p:pic>
          <p:nvPicPr>
            <p:cNvPr id="15" name="object 6">
              <a:extLst>
                <a:ext uri="{FF2B5EF4-FFF2-40B4-BE49-F238E27FC236}">
                  <a16:creationId xmlns:a16="http://schemas.microsoft.com/office/drawing/2014/main" id="{DAA5A1C9-3FFD-F741-93B2-F1CDA55129CC}"/>
                </a:ext>
              </a:extLst>
            </p:cNvPr>
            <p:cNvPicPr/>
            <p:nvPr/>
          </p:nvPicPr>
          <p:blipFill>
            <a:blip r:embed="rId2" cstate="email">
              <a:extLst>
                <a:ext uri="{28A0092B-C50C-407E-A947-70E740481C1C}">
                  <a14:useLocalDpi xmlns:a14="http://schemas.microsoft.com/office/drawing/2010/main"/>
                </a:ext>
              </a:extLst>
            </a:blip>
            <a:stretch>
              <a:fillRect/>
            </a:stretch>
          </p:blipFill>
          <p:spPr>
            <a:xfrm>
              <a:off x="3157442" y="10117702"/>
              <a:ext cx="112300" cy="112268"/>
            </a:xfrm>
            <a:prstGeom prst="rect">
              <a:avLst/>
            </a:prstGeom>
          </p:spPr>
        </p:pic>
      </p:grpSp>
      <p:sp>
        <p:nvSpPr>
          <p:cNvPr id="16" name="object 7">
            <a:extLst>
              <a:ext uri="{FF2B5EF4-FFF2-40B4-BE49-F238E27FC236}">
                <a16:creationId xmlns:a16="http://schemas.microsoft.com/office/drawing/2014/main" id="{2AF2BE2F-4D9A-CF4D-AF78-BAD6CC1B2837}"/>
              </a:ext>
            </a:extLst>
          </p:cNvPr>
          <p:cNvSpPr/>
          <p:nvPr userDrawn="1"/>
        </p:nvSpPr>
        <p:spPr>
          <a:xfrm>
            <a:off x="17840597" y="656116"/>
            <a:ext cx="2243455" cy="1060450"/>
          </a:xfrm>
          <a:custGeom>
            <a:avLst/>
            <a:gdLst/>
            <a:ahLst/>
            <a:cxnLst/>
            <a:rect l="l" t="t" r="r" b="b"/>
            <a:pathLst>
              <a:path w="2243455" h="1060450">
                <a:moveTo>
                  <a:pt x="2243429" y="0"/>
                </a:moveTo>
                <a:lnTo>
                  <a:pt x="0" y="0"/>
                </a:lnTo>
                <a:lnTo>
                  <a:pt x="0" y="1059999"/>
                </a:lnTo>
                <a:lnTo>
                  <a:pt x="2243429" y="1059999"/>
                </a:lnTo>
                <a:lnTo>
                  <a:pt x="2243429" y="0"/>
                </a:lnTo>
                <a:close/>
              </a:path>
            </a:pathLst>
          </a:custGeom>
          <a:solidFill>
            <a:srgbClr val="257CE1"/>
          </a:solidFill>
        </p:spPr>
        <p:txBody>
          <a:bodyPr wrap="square" lIns="0" tIns="0" rIns="0" bIns="0" rtlCol="0"/>
          <a:lstStyle/>
          <a:p>
            <a:endParaRPr/>
          </a:p>
        </p:txBody>
      </p:sp>
      <p:sp>
        <p:nvSpPr>
          <p:cNvPr id="18" name="Marcador de texto 17">
            <a:extLst>
              <a:ext uri="{FF2B5EF4-FFF2-40B4-BE49-F238E27FC236}">
                <a16:creationId xmlns:a16="http://schemas.microsoft.com/office/drawing/2014/main" id="{E6AC5AA0-C4FD-A742-898F-2F81DD6B4DF8}"/>
              </a:ext>
            </a:extLst>
          </p:cNvPr>
          <p:cNvSpPr>
            <a:spLocks noGrp="1"/>
          </p:cNvSpPr>
          <p:nvPr>
            <p:ph type="body" sz="quarter" idx="10"/>
          </p:nvPr>
        </p:nvSpPr>
        <p:spPr>
          <a:xfrm>
            <a:off x="727227" y="755454"/>
            <a:ext cx="16792423" cy="738664"/>
          </a:xfrm>
        </p:spPr>
        <p:txBody>
          <a:bodyPr/>
          <a:lstStyle>
            <a:lvl1pPr algn="r">
              <a:defRPr sz="4800" b="1">
                <a:latin typeface="Arial" panose="020B0604020202020204" pitchFamily="34" charset="0"/>
                <a:cs typeface="Arial" panose="020B0604020202020204" pitchFamily="34" charset="0"/>
              </a:defRPr>
            </a:lvl1pPr>
          </a:lstStyle>
          <a:p>
            <a:r>
              <a:rPr lang="es-ES" dirty="0"/>
              <a:t>Editar los estilos de texto del patrón</a:t>
            </a:r>
            <a:endParaRPr lang="es-CL"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12314421" y="714594"/>
            <a:ext cx="5259705" cy="915669"/>
          </a:xfrm>
          <a:prstGeom prst="rect">
            <a:avLst/>
          </a:prstGeom>
        </p:spPr>
        <p:txBody>
          <a:bodyPr wrap="square" lIns="0" tIns="0" rIns="0" bIns="0">
            <a:spAutoFit/>
          </a:bodyPr>
          <a:lstStyle>
            <a:lvl1pPr>
              <a:defRPr sz="5800" b="1" i="0">
                <a:solidFill>
                  <a:schemeClr val="tx1"/>
                </a:solidFill>
                <a:latin typeface="Arial"/>
                <a:cs typeface="Arial"/>
              </a:defRPr>
            </a:lvl1pPr>
          </a:lstStyle>
          <a:p>
            <a:endParaRPr/>
          </a:p>
        </p:txBody>
      </p:sp>
      <p:sp>
        <p:nvSpPr>
          <p:cNvPr id="3" name="Holder 3"/>
          <p:cNvSpPr>
            <a:spLocks noGrp="1"/>
          </p:cNvSpPr>
          <p:nvPr>
            <p:ph type="body" idx="1"/>
          </p:nvPr>
        </p:nvSpPr>
        <p:spPr>
          <a:xfrm>
            <a:off x="1005205" y="2601150"/>
            <a:ext cx="18093690" cy="7464171"/>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6835394" y="10517696"/>
            <a:ext cx="6433312" cy="565467"/>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1005205" y="10517696"/>
            <a:ext cx="4623943" cy="565467"/>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1/22/2024</a:t>
            </a:fld>
            <a:endParaRPr lang="en-US"/>
          </a:p>
        </p:txBody>
      </p:sp>
      <p:sp>
        <p:nvSpPr>
          <p:cNvPr id="6" name="Holder 6"/>
          <p:cNvSpPr>
            <a:spLocks noGrp="1"/>
          </p:cNvSpPr>
          <p:nvPr>
            <p:ph type="sldNum" sz="quarter" idx="7"/>
          </p:nvPr>
        </p:nvSpPr>
        <p:spPr>
          <a:xfrm>
            <a:off x="14474953" y="10517696"/>
            <a:ext cx="4623943" cy="565467"/>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‹Nº›</a:t>
            </a:fld>
            <a:endParaRPr/>
          </a:p>
        </p:txBody>
      </p:sp>
    </p:spTree>
  </p:cSld>
  <p:clrMap bg1="lt1" tx1="dk1" bg2="lt2" tx2="dk2" accent1="accent1" accent2="accent2" accent3="accent3" accent4="accent4" accent5="accent5" accent6="accent6" hlink="hlink" folHlink="folHlink"/>
  <p:sldLayoutIdLst>
    <p:sldLayoutId id="2147483661" r:id="rId1"/>
    <p:sldLayoutId id="2147483672" r:id="rId2"/>
    <p:sldLayoutId id="2147483662" r:id="rId3"/>
    <p:sldLayoutId id="2147483669" r:id="rId4"/>
    <p:sldLayoutId id="2147483664" r:id="rId5"/>
    <p:sldLayoutId id="2147483670" r:id="rId6"/>
    <p:sldLayoutId id="2147483677" r:id="rId7"/>
    <p:sldLayoutId id="2147483666" r:id="rId8"/>
    <p:sldLayoutId id="2147483665" r:id="rId9"/>
    <p:sldLayoutId id="2147483663" r:id="rId10"/>
    <p:sldLayoutId id="2147483673" r:id="rId11"/>
    <p:sldLayoutId id="2147483671" r:id="rId12"/>
    <p:sldLayoutId id="2147483678" r:id="rId13"/>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s://netbeans.org/downloads/8.2/" TargetMode="External"/><Relationship Id="rId1" Type="http://schemas.openxmlformats.org/officeDocument/2006/relationships/slideLayout" Target="../slideLayouts/slideLayout8.xml"/><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8.xml"/><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8.xml"/><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0.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https://www.oracle.com/technetwork/java/javase/downloads/jdk8-downloads-2133151.html" TargetMode="Externa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8.xml"/><Relationship Id="rId4" Type="http://schemas.openxmlformats.org/officeDocument/2006/relationships/image" Target="../media/image36.png"/></Relationships>
</file>

<file path=ppt/slides/_rels/slide2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xml"/><Relationship Id="rId1" Type="http://schemas.openxmlformats.org/officeDocument/2006/relationships/slideLayout" Target="../slideLayouts/slideLayout8.xml"/><Relationship Id="rId4" Type="http://schemas.openxmlformats.org/officeDocument/2006/relationships/image" Target="../media/image39.png"/></Relationships>
</file>

<file path=ppt/slides/_rels/slide2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8.xml"/><Relationship Id="rId4" Type="http://schemas.openxmlformats.org/officeDocument/2006/relationships/image" Target="../media/image4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8.xml"/><Relationship Id="rId4" Type="http://schemas.openxmlformats.org/officeDocument/2006/relationships/image" Target="../media/image46.png"/></Relationships>
</file>

<file path=ppt/slides/_rels/slide3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8.xml"/><Relationship Id="rId4" Type="http://schemas.openxmlformats.org/officeDocument/2006/relationships/image" Target="../media/image57.png"/></Relationships>
</file>

<file path=ppt/slides/_rels/slide4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8.xml"/><Relationship Id="rId4" Type="http://schemas.openxmlformats.org/officeDocument/2006/relationships/image" Target="../media/image65.png"/></Relationships>
</file>

<file path=ppt/slides/_rels/slide4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8.xml"/><Relationship Id="rId5" Type="http://schemas.openxmlformats.org/officeDocument/2006/relationships/image" Target="../media/image74.png"/><Relationship Id="rId4" Type="http://schemas.openxmlformats.org/officeDocument/2006/relationships/image" Target="../media/image73.png"/></Relationships>
</file>

<file path=ppt/slides/_rels/slide5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8.xml"/><Relationship Id="rId4" Type="http://schemas.openxmlformats.org/officeDocument/2006/relationships/image" Target="../media/image80.png"/></Relationships>
</file>

<file path=ppt/slides/_rels/slide56.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8.xml"/><Relationship Id="rId4" Type="http://schemas.openxmlformats.org/officeDocument/2006/relationships/image" Target="../media/image84.png"/></Relationships>
</file>

<file path=ppt/slides/_rels/slide58.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0.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8.xml"/><Relationship Id="rId5" Type="http://schemas.openxmlformats.org/officeDocument/2006/relationships/image" Target="../media/image94.png"/><Relationship Id="rId4" Type="http://schemas.openxmlformats.org/officeDocument/2006/relationships/image" Target="../media/image93.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570841C-0ACF-DE6F-43AC-3E3396A2923B}"/>
              </a:ext>
            </a:extLst>
          </p:cNvPr>
          <p:cNvSpPr>
            <a:spLocks noGrp="1"/>
          </p:cNvSpPr>
          <p:nvPr>
            <p:ph type="ctrTitle"/>
          </p:nvPr>
        </p:nvSpPr>
        <p:spPr>
          <a:xfrm>
            <a:off x="2889250" y="6950075"/>
            <a:ext cx="11582400" cy="2339102"/>
          </a:xfrm>
        </p:spPr>
        <p:txBody>
          <a:bodyPr wrap="square" lIns="0" tIns="0" rIns="0" bIns="0" anchor="t">
            <a:spAutoFit/>
          </a:bodyPr>
          <a:lstStyle/>
          <a:p>
            <a:r>
              <a:rPr lang="es-CL" sz="3800" spc="-10" dirty="0"/>
              <a:t>EXPERIENCIA DE APRENDIZAJE 1</a:t>
            </a:r>
            <a:br>
              <a:rPr lang="es-CL" sz="3800" spc="-10" dirty="0"/>
            </a:br>
            <a:r>
              <a:rPr lang="es-CL" sz="3800" b="0" dirty="0"/>
              <a:t>PARADIGMA Y PROGRAMACIÓN</a:t>
            </a:r>
            <a:br>
              <a:rPr lang="es-CL" sz="3800" b="0" dirty="0"/>
            </a:br>
            <a:br>
              <a:rPr lang="es-CL" sz="3800" dirty="0"/>
            </a:br>
            <a:r>
              <a:rPr lang="es-CL" sz="3800" dirty="0"/>
              <a:t>Programación Orientada a Objetos</a:t>
            </a:r>
          </a:p>
        </p:txBody>
      </p:sp>
      <p:sp>
        <p:nvSpPr>
          <p:cNvPr id="3" name="Subtítulo 2">
            <a:extLst>
              <a:ext uri="{FF2B5EF4-FFF2-40B4-BE49-F238E27FC236}">
                <a16:creationId xmlns:a16="http://schemas.microsoft.com/office/drawing/2014/main" id="{B839BAB8-5980-04D6-9003-ABBE79FC69B7}"/>
              </a:ext>
            </a:extLst>
          </p:cNvPr>
          <p:cNvSpPr>
            <a:spLocks noGrp="1"/>
          </p:cNvSpPr>
          <p:nvPr>
            <p:ph type="subTitle" idx="4"/>
          </p:nvPr>
        </p:nvSpPr>
        <p:spPr>
          <a:xfrm>
            <a:off x="2926080" y="9554269"/>
            <a:ext cx="8712681" cy="430887"/>
          </a:xfrm>
        </p:spPr>
        <p:txBody>
          <a:bodyPr/>
          <a:lstStyle/>
          <a:p>
            <a:pPr marL="0" lvl="0" indent="0" algn="ctr" rtl="0">
              <a:spcBef>
                <a:spcPts val="1000"/>
              </a:spcBef>
              <a:spcAft>
                <a:spcPts val="0"/>
              </a:spcAft>
              <a:buNone/>
            </a:pPr>
            <a:r>
              <a:rPr lang="es-MX" sz="2800" dirty="0"/>
              <a:t>DSY1102-Desarrollo Orientado a Objetos</a:t>
            </a:r>
          </a:p>
        </p:txBody>
      </p:sp>
    </p:spTree>
    <p:extLst>
      <p:ext uri="{BB962C8B-B14F-4D97-AF65-F5344CB8AC3E}">
        <p14:creationId xmlns:p14="http://schemas.microsoft.com/office/powerpoint/2010/main" val="3642932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1624723-9968-7E43-AF4C-4EA396BDB1BC}"/>
              </a:ext>
            </a:extLst>
          </p:cNvPr>
          <p:cNvSpPr>
            <a:spLocks noGrp="1"/>
          </p:cNvSpPr>
          <p:nvPr>
            <p:ph type="title"/>
          </p:nvPr>
        </p:nvSpPr>
        <p:spPr>
          <a:xfrm>
            <a:off x="222250" y="7407275"/>
            <a:ext cx="10393528" cy="1015663"/>
          </a:xfrm>
        </p:spPr>
        <p:txBody>
          <a:bodyPr/>
          <a:lstStyle/>
          <a:p>
            <a:r>
              <a:rPr lang="es-CL" sz="6600" dirty="0"/>
              <a:t>NETBEANS</a:t>
            </a:r>
          </a:p>
        </p:txBody>
      </p:sp>
      <p:sp>
        <p:nvSpPr>
          <p:cNvPr id="3" name="Título 1">
            <a:extLst>
              <a:ext uri="{FF2B5EF4-FFF2-40B4-BE49-F238E27FC236}">
                <a16:creationId xmlns:a16="http://schemas.microsoft.com/office/drawing/2014/main" id="{E4D7CDB3-E365-8648-9D80-6AFDB724300B}"/>
              </a:ext>
            </a:extLst>
          </p:cNvPr>
          <p:cNvSpPr txBox="1">
            <a:spLocks/>
          </p:cNvSpPr>
          <p:nvPr/>
        </p:nvSpPr>
        <p:spPr>
          <a:xfrm>
            <a:off x="9089872" y="6188075"/>
            <a:ext cx="1905000" cy="1477328"/>
          </a:xfrm>
          <a:prstGeom prst="rect">
            <a:avLst/>
          </a:prstGeom>
        </p:spPr>
        <p:txBody>
          <a:bodyPr wrap="square" lIns="0" tIns="0" rIns="0" bIns="0">
            <a:spAutoFit/>
          </a:bodyPr>
          <a:lstStyle>
            <a:lvl1pPr>
              <a:defRPr sz="5000" b="1" i="0">
                <a:solidFill>
                  <a:schemeClr val="tx1"/>
                </a:solidFill>
                <a:latin typeface="Arial"/>
                <a:ea typeface="+mj-ea"/>
                <a:cs typeface="Arial"/>
              </a:defRPr>
            </a:lvl1pPr>
          </a:lstStyle>
          <a:p>
            <a:pPr algn="l"/>
            <a:r>
              <a:rPr lang="es-CL" sz="9600" dirty="0">
                <a:latin typeface="Arial Black" panose="020B0604020202020204" pitchFamily="34" charset="0"/>
                <a:cs typeface="Arial Black" panose="020B0604020202020204" pitchFamily="34" charset="0"/>
              </a:rPr>
              <a:t>03</a:t>
            </a:r>
          </a:p>
        </p:txBody>
      </p:sp>
    </p:spTree>
    <p:extLst>
      <p:ext uri="{BB962C8B-B14F-4D97-AF65-F5344CB8AC3E}">
        <p14:creationId xmlns:p14="http://schemas.microsoft.com/office/powerpoint/2010/main" val="3735245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11FCC6-3B49-9D46-8B62-80E94C906F0A}"/>
              </a:ext>
            </a:extLst>
          </p:cNvPr>
          <p:cNvSpPr>
            <a:spLocks noGrp="1"/>
          </p:cNvSpPr>
          <p:nvPr>
            <p:ph type="title"/>
          </p:nvPr>
        </p:nvSpPr>
        <p:spPr/>
        <p:txBody>
          <a:bodyPr/>
          <a:lstStyle/>
          <a:p>
            <a:r>
              <a:rPr lang="es-CL" dirty="0"/>
              <a:t>NetBeans</a:t>
            </a:r>
          </a:p>
        </p:txBody>
      </p:sp>
      <p:sp>
        <p:nvSpPr>
          <p:cNvPr id="5" name="Marcador de texto 3">
            <a:extLst>
              <a:ext uri="{FF2B5EF4-FFF2-40B4-BE49-F238E27FC236}">
                <a16:creationId xmlns:a16="http://schemas.microsoft.com/office/drawing/2014/main" id="{96B2B5F8-1266-F9D8-8342-1A8CBAA081BD}"/>
              </a:ext>
            </a:extLst>
          </p:cNvPr>
          <p:cNvSpPr txBox="1">
            <a:spLocks/>
          </p:cNvSpPr>
          <p:nvPr/>
        </p:nvSpPr>
        <p:spPr>
          <a:xfrm>
            <a:off x="755650" y="1920874"/>
            <a:ext cx="18664662" cy="8991601"/>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342900" indent="-342900" algn="just">
              <a:buClr>
                <a:schemeClr val="dk1"/>
              </a:buClr>
              <a:buSzPts val="2400"/>
            </a:pPr>
            <a:endParaRPr lang="es-CL" sz="4400" dirty="0">
              <a:solidFill>
                <a:schemeClr val="dk1"/>
              </a:solidFill>
              <a:latin typeface="Calibri"/>
              <a:cs typeface="Calibri"/>
            </a:endParaRPr>
          </a:p>
          <a:p>
            <a:pPr lvl="4"/>
            <a:endParaRPr lang="es-ES_tradnl" sz="1200" dirty="0">
              <a:latin typeface="Calibri" panose="020F0502020204030204" pitchFamily="34" charset="0"/>
              <a:cs typeface="Calibri" panose="020F0502020204030204" pitchFamily="34" charset="0"/>
            </a:endParaRPr>
          </a:p>
        </p:txBody>
      </p:sp>
      <p:sp>
        <p:nvSpPr>
          <p:cNvPr id="6" name="Marcador de texto 3">
            <a:extLst>
              <a:ext uri="{FF2B5EF4-FFF2-40B4-BE49-F238E27FC236}">
                <a16:creationId xmlns:a16="http://schemas.microsoft.com/office/drawing/2014/main" id="{3F8F1B7A-F4E9-E5CE-32E2-14C53D8FB290}"/>
              </a:ext>
            </a:extLst>
          </p:cNvPr>
          <p:cNvSpPr txBox="1">
            <a:spLocks/>
          </p:cNvSpPr>
          <p:nvPr/>
        </p:nvSpPr>
        <p:spPr>
          <a:xfrm>
            <a:off x="789405" y="1920874"/>
            <a:ext cx="18664662" cy="8991601"/>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0" marR="0" lvl="0" indent="0" algn="just" rtl="0">
              <a:lnSpc>
                <a:spcPct val="100000"/>
              </a:lnSpc>
              <a:spcBef>
                <a:spcPts val="0"/>
              </a:spcBef>
              <a:spcAft>
                <a:spcPts val="0"/>
              </a:spcAft>
              <a:buNone/>
            </a:pPr>
            <a:r>
              <a:rPr lang="es-MX" sz="3600" b="1" dirty="0">
                <a:solidFill>
                  <a:srgbClr val="222222"/>
                </a:solidFill>
                <a:latin typeface="Arial" panose="020B0604020202020204" pitchFamily="34" charset="0"/>
                <a:ea typeface="Calibri"/>
                <a:cs typeface="Arial" panose="020B0604020202020204" pitchFamily="34" charset="0"/>
                <a:sym typeface="Calibri"/>
              </a:rPr>
              <a:t>Características:</a:t>
            </a:r>
          </a:p>
          <a:p>
            <a:pPr marL="0" marR="0" lvl="0" indent="0" algn="just" rtl="0">
              <a:lnSpc>
                <a:spcPct val="100000"/>
              </a:lnSpc>
              <a:spcBef>
                <a:spcPts val="0"/>
              </a:spcBef>
              <a:spcAft>
                <a:spcPts val="0"/>
              </a:spcAft>
              <a:buNone/>
            </a:pPr>
            <a:endParaRPr lang="es-MX" sz="3600" b="1" dirty="0">
              <a:solidFill>
                <a:srgbClr val="222222"/>
              </a:solidFill>
              <a:latin typeface="Arial" panose="020B0604020202020204" pitchFamily="34" charset="0"/>
              <a:ea typeface="Calibri"/>
              <a:cs typeface="Arial" panose="020B0604020202020204" pitchFamily="34" charset="0"/>
              <a:sym typeface="Calibri"/>
            </a:endParaRPr>
          </a:p>
          <a:p>
            <a:pPr marL="0" marR="0" lvl="0" indent="0" algn="just" rtl="0">
              <a:lnSpc>
                <a:spcPct val="100000"/>
              </a:lnSpc>
              <a:spcBef>
                <a:spcPts val="0"/>
              </a:spcBef>
              <a:spcAft>
                <a:spcPts val="0"/>
              </a:spcAft>
              <a:buNone/>
            </a:pPr>
            <a:r>
              <a:rPr lang="es-MX" sz="3600" dirty="0">
                <a:solidFill>
                  <a:srgbClr val="222222"/>
                </a:solidFill>
                <a:latin typeface="Arial" panose="020B0604020202020204" pitchFamily="34" charset="0"/>
                <a:ea typeface="Calibri"/>
                <a:cs typeface="Arial" panose="020B0604020202020204" pitchFamily="34" charset="0"/>
                <a:sym typeface="Calibri"/>
              </a:rPr>
              <a:t>E</a:t>
            </a:r>
            <a:r>
              <a:rPr lang="es-MX" sz="3600" b="0" i="0" u="none" strike="noStrike" cap="none" dirty="0">
                <a:solidFill>
                  <a:srgbClr val="222222"/>
                </a:solidFill>
                <a:latin typeface="Arial" panose="020B0604020202020204" pitchFamily="34" charset="0"/>
                <a:ea typeface="Calibri"/>
                <a:cs typeface="Arial" panose="020B0604020202020204" pitchFamily="34" charset="0"/>
                <a:sym typeface="Calibri"/>
              </a:rPr>
              <a:t>s un entorno de desarrollo muy completo y utilizado por los programadores. </a:t>
            </a:r>
          </a:p>
          <a:p>
            <a:pPr marL="0" marR="0" lvl="0" indent="0" algn="just" rtl="0">
              <a:lnSpc>
                <a:spcPct val="100000"/>
              </a:lnSpc>
              <a:spcBef>
                <a:spcPts val="0"/>
              </a:spcBef>
              <a:spcAft>
                <a:spcPts val="0"/>
              </a:spcAft>
              <a:buNone/>
            </a:pPr>
            <a:endParaRPr lang="es-MX" sz="3600" dirty="0">
              <a:solidFill>
                <a:srgbClr val="222222"/>
              </a:solidFill>
              <a:latin typeface="Arial" panose="020B0604020202020204" pitchFamily="34" charset="0"/>
              <a:ea typeface="Calibri"/>
              <a:cs typeface="Arial" panose="020B0604020202020204" pitchFamily="34" charset="0"/>
              <a:sym typeface="Calibri"/>
            </a:endParaRPr>
          </a:p>
          <a:p>
            <a:pPr marL="0" marR="0" lvl="0" indent="0" algn="just" rtl="0">
              <a:lnSpc>
                <a:spcPct val="100000"/>
              </a:lnSpc>
              <a:spcBef>
                <a:spcPts val="0"/>
              </a:spcBef>
              <a:spcAft>
                <a:spcPts val="0"/>
              </a:spcAft>
              <a:buNone/>
            </a:pPr>
            <a:r>
              <a:rPr lang="es-MX" sz="3600" b="0" i="0" u="none" strike="noStrike" cap="none" dirty="0">
                <a:solidFill>
                  <a:srgbClr val="222222"/>
                </a:solidFill>
                <a:latin typeface="Arial" panose="020B0604020202020204" pitchFamily="34" charset="0"/>
                <a:ea typeface="Calibri"/>
                <a:cs typeface="Arial" panose="020B0604020202020204" pitchFamily="34" charset="0"/>
                <a:sym typeface="Calibri"/>
              </a:rPr>
              <a:t>Contiene muchas funcionalidades, para distintos tipos de aplicaciones, es multilenguaje y multiplataforma. </a:t>
            </a:r>
          </a:p>
          <a:p>
            <a:pPr marL="0" marR="0" lvl="0" indent="0" algn="just" rtl="0">
              <a:lnSpc>
                <a:spcPct val="100000"/>
              </a:lnSpc>
              <a:spcBef>
                <a:spcPts val="0"/>
              </a:spcBef>
              <a:spcAft>
                <a:spcPts val="0"/>
              </a:spcAft>
              <a:buNone/>
            </a:pPr>
            <a:endParaRPr lang="es-MX" sz="3600" b="0" i="0" u="none" strike="noStrike" cap="none" dirty="0">
              <a:solidFill>
                <a:srgbClr val="222222"/>
              </a:solidFill>
              <a:latin typeface="Arial" panose="020B0604020202020204" pitchFamily="34" charset="0"/>
              <a:ea typeface="Calibri"/>
              <a:cs typeface="Arial" panose="020B0604020202020204" pitchFamily="34" charset="0"/>
              <a:sym typeface="Calibri"/>
            </a:endParaRPr>
          </a:p>
          <a:p>
            <a:pPr marL="0" marR="0" lvl="0" indent="0" algn="just" rtl="0">
              <a:lnSpc>
                <a:spcPct val="100000"/>
              </a:lnSpc>
              <a:spcBef>
                <a:spcPts val="0"/>
              </a:spcBef>
              <a:spcAft>
                <a:spcPts val="0"/>
              </a:spcAft>
              <a:buNone/>
            </a:pPr>
            <a:r>
              <a:rPr lang="es-MX" sz="3600" b="0" i="0" u="none" strike="noStrike" cap="none" dirty="0">
                <a:solidFill>
                  <a:srgbClr val="222222"/>
                </a:solidFill>
                <a:latin typeface="Arial" panose="020B0604020202020204" pitchFamily="34" charset="0"/>
                <a:ea typeface="Calibri"/>
                <a:cs typeface="Arial" panose="020B0604020202020204" pitchFamily="34" charset="0"/>
                <a:sym typeface="Calibri"/>
              </a:rPr>
              <a:t>Se pueden crear aplicaciones web y de escritorio,  facilitando al máximo la programación, la prueba y la depuración de las aplicaciones que se desarrollan. También incorpora un editor propio.</a:t>
            </a:r>
          </a:p>
          <a:p>
            <a:pPr marL="0" marR="0" lvl="0" indent="0" algn="just" rtl="0">
              <a:lnSpc>
                <a:spcPct val="100000"/>
              </a:lnSpc>
              <a:spcBef>
                <a:spcPts val="0"/>
              </a:spcBef>
              <a:spcAft>
                <a:spcPts val="0"/>
              </a:spcAft>
              <a:buNone/>
            </a:pPr>
            <a:endParaRPr lang="es-MX" sz="3600" dirty="0">
              <a:latin typeface="Arial" panose="020B0604020202020204" pitchFamily="34" charset="0"/>
              <a:cs typeface="Arial" panose="020B0604020202020204" pitchFamily="34" charset="0"/>
            </a:endParaRPr>
          </a:p>
          <a:p>
            <a:pPr marL="0" marR="0" lvl="0" indent="0" algn="just" rtl="0">
              <a:lnSpc>
                <a:spcPct val="100000"/>
              </a:lnSpc>
              <a:spcBef>
                <a:spcPts val="0"/>
              </a:spcBef>
              <a:spcAft>
                <a:spcPts val="0"/>
              </a:spcAft>
              <a:buNone/>
            </a:pPr>
            <a:r>
              <a:rPr lang="es-MX" sz="3600" b="0" i="0" u="none" strike="noStrike" cap="none" dirty="0">
                <a:solidFill>
                  <a:srgbClr val="222222"/>
                </a:solidFill>
                <a:latin typeface="Arial" panose="020B0604020202020204" pitchFamily="34" charset="0"/>
                <a:ea typeface="Calibri"/>
                <a:cs typeface="Arial" panose="020B0604020202020204" pitchFamily="34" charset="0"/>
                <a:sym typeface="Calibri"/>
              </a:rPr>
              <a:t>El lenguaje que mejor soporta es Java, ya que fue creado por Oracle y su creación fue para ser el IDE de Java. </a:t>
            </a:r>
          </a:p>
          <a:p>
            <a:pPr marL="342900" indent="-342900" algn="just">
              <a:buClr>
                <a:schemeClr val="dk1"/>
              </a:buClr>
              <a:buSzPts val="2400"/>
            </a:pPr>
            <a:endParaRPr lang="es-CL" sz="4400" dirty="0">
              <a:solidFill>
                <a:schemeClr val="dk1"/>
              </a:solidFill>
              <a:latin typeface="Calibri"/>
              <a:cs typeface="Calibri"/>
            </a:endParaRPr>
          </a:p>
          <a:p>
            <a:pPr lvl="4"/>
            <a:endParaRPr lang="es-ES_tradnl" sz="1200" dirty="0">
              <a:latin typeface="Calibri" panose="020F0502020204030204" pitchFamily="34" charset="0"/>
              <a:cs typeface="Calibri" panose="020F0502020204030204" pitchFamily="34" charset="0"/>
            </a:endParaRPr>
          </a:p>
        </p:txBody>
      </p:sp>
      <p:pic>
        <p:nvPicPr>
          <p:cNvPr id="3" name="Google Shape;148;p9">
            <a:extLst>
              <a:ext uri="{FF2B5EF4-FFF2-40B4-BE49-F238E27FC236}">
                <a16:creationId xmlns:a16="http://schemas.microsoft.com/office/drawing/2014/main" id="{68CABED4-78BF-32E1-8242-5117FFC168F8}"/>
              </a:ext>
            </a:extLst>
          </p:cNvPr>
          <p:cNvPicPr preferRelativeResize="0"/>
          <p:nvPr/>
        </p:nvPicPr>
        <p:blipFill rotWithShape="1">
          <a:blip r:embed="rId2">
            <a:alphaModFix/>
          </a:blip>
          <a:srcRect/>
          <a:stretch/>
        </p:blipFill>
        <p:spPr>
          <a:xfrm>
            <a:off x="6699250" y="9351011"/>
            <a:ext cx="4572000" cy="1561464"/>
          </a:xfrm>
          <a:prstGeom prst="rect">
            <a:avLst/>
          </a:prstGeom>
          <a:noFill/>
          <a:ln>
            <a:noFill/>
          </a:ln>
          <a:effectLst>
            <a:outerShdw blurRad="50800" dist="38100" dir="2700000" algn="tl" rotWithShape="0">
              <a:srgbClr val="CCCFD1">
                <a:alpha val="40000"/>
              </a:srgbClr>
            </a:outerShdw>
          </a:effectLst>
        </p:spPr>
      </p:pic>
    </p:spTree>
    <p:extLst>
      <p:ext uri="{BB962C8B-B14F-4D97-AF65-F5344CB8AC3E}">
        <p14:creationId xmlns:p14="http://schemas.microsoft.com/office/powerpoint/2010/main" val="16792395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11FCC6-3B49-9D46-8B62-80E94C906F0A}"/>
              </a:ext>
            </a:extLst>
          </p:cNvPr>
          <p:cNvSpPr>
            <a:spLocks noGrp="1"/>
          </p:cNvSpPr>
          <p:nvPr>
            <p:ph type="title"/>
          </p:nvPr>
        </p:nvSpPr>
        <p:spPr/>
        <p:txBody>
          <a:bodyPr/>
          <a:lstStyle/>
          <a:p>
            <a:r>
              <a:rPr lang="es-CL" dirty="0"/>
              <a:t>NetBeans</a:t>
            </a:r>
          </a:p>
        </p:txBody>
      </p:sp>
      <p:sp>
        <p:nvSpPr>
          <p:cNvPr id="5" name="Marcador de texto 3">
            <a:extLst>
              <a:ext uri="{FF2B5EF4-FFF2-40B4-BE49-F238E27FC236}">
                <a16:creationId xmlns:a16="http://schemas.microsoft.com/office/drawing/2014/main" id="{96B2B5F8-1266-F9D8-8342-1A8CBAA081BD}"/>
              </a:ext>
            </a:extLst>
          </p:cNvPr>
          <p:cNvSpPr txBox="1">
            <a:spLocks/>
          </p:cNvSpPr>
          <p:nvPr/>
        </p:nvSpPr>
        <p:spPr>
          <a:xfrm>
            <a:off x="755650" y="1920874"/>
            <a:ext cx="18664662" cy="8991601"/>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342900" indent="-342900" algn="just">
              <a:buClr>
                <a:schemeClr val="dk1"/>
              </a:buClr>
              <a:buSzPts val="2400"/>
            </a:pPr>
            <a:endParaRPr lang="es-CL" sz="4400" dirty="0">
              <a:solidFill>
                <a:schemeClr val="dk1"/>
              </a:solidFill>
              <a:latin typeface="Calibri"/>
              <a:cs typeface="Calibri"/>
            </a:endParaRPr>
          </a:p>
          <a:p>
            <a:pPr lvl="4"/>
            <a:endParaRPr lang="es-ES_tradnl" sz="1200" dirty="0">
              <a:latin typeface="Calibri" panose="020F0502020204030204" pitchFamily="34" charset="0"/>
              <a:cs typeface="Calibri" panose="020F0502020204030204" pitchFamily="34" charset="0"/>
            </a:endParaRPr>
          </a:p>
        </p:txBody>
      </p:sp>
      <p:sp>
        <p:nvSpPr>
          <p:cNvPr id="6" name="Marcador de texto 3">
            <a:extLst>
              <a:ext uri="{FF2B5EF4-FFF2-40B4-BE49-F238E27FC236}">
                <a16:creationId xmlns:a16="http://schemas.microsoft.com/office/drawing/2014/main" id="{3F8F1B7A-F4E9-E5CE-32E2-14C53D8FB290}"/>
              </a:ext>
            </a:extLst>
          </p:cNvPr>
          <p:cNvSpPr txBox="1">
            <a:spLocks/>
          </p:cNvSpPr>
          <p:nvPr/>
        </p:nvSpPr>
        <p:spPr>
          <a:xfrm>
            <a:off x="789405" y="1920874"/>
            <a:ext cx="18664662" cy="8991601"/>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0" marR="0" lvl="0" indent="0" algn="just" rtl="0">
              <a:lnSpc>
                <a:spcPct val="100000"/>
              </a:lnSpc>
              <a:spcBef>
                <a:spcPts val="0"/>
              </a:spcBef>
              <a:spcAft>
                <a:spcPts val="0"/>
              </a:spcAft>
              <a:buNone/>
            </a:pPr>
            <a:r>
              <a:rPr lang="es-CL" sz="3600" b="0" i="0" u="none" strike="noStrike" cap="none" dirty="0">
                <a:solidFill>
                  <a:srgbClr val="222222"/>
                </a:solidFill>
                <a:latin typeface="Arial" panose="020B0604020202020204" pitchFamily="34" charset="0"/>
                <a:ea typeface="Calibri"/>
                <a:cs typeface="Arial" panose="020B0604020202020204" pitchFamily="34" charset="0"/>
                <a:sym typeface="Calibri"/>
              </a:rPr>
              <a:t>Instalación:</a:t>
            </a:r>
          </a:p>
          <a:p>
            <a:pPr marL="285750" marR="0" lvl="0" indent="-285750" algn="l" rtl="0">
              <a:lnSpc>
                <a:spcPct val="100000"/>
              </a:lnSpc>
              <a:spcBef>
                <a:spcPts val="0"/>
              </a:spcBef>
              <a:spcAft>
                <a:spcPts val="0"/>
              </a:spcAft>
              <a:buFont typeface="Arial" panose="020B0604020202020204" pitchFamily="34" charset="0"/>
              <a:buChar char="•"/>
            </a:pPr>
            <a:r>
              <a:rPr lang="es-CL" sz="3600" b="0" i="0" u="none" strike="noStrike" cap="none" dirty="0">
                <a:solidFill>
                  <a:srgbClr val="222222"/>
                </a:solidFill>
                <a:latin typeface="Arial" panose="020B0604020202020204" pitchFamily="34" charset="0"/>
                <a:ea typeface="Calibri"/>
                <a:cs typeface="Arial" panose="020B0604020202020204" pitchFamily="34" charset="0"/>
                <a:sym typeface="Calibri"/>
              </a:rPr>
              <a:t>Descárguelo de (seleccione la última versión): </a:t>
            </a:r>
            <a:r>
              <a:rPr lang="es-CL" sz="3600" b="0" i="0" u="sng" strike="noStrike" cap="none" dirty="0">
                <a:solidFill>
                  <a:srgbClr val="32558E"/>
                </a:solidFill>
                <a:latin typeface="Arial" panose="020B0604020202020204" pitchFamily="34" charset="0"/>
                <a:cs typeface="Arial" panose="020B0604020202020204" pitchFamily="34" charset="0"/>
                <a:sym typeface="Arial"/>
                <a:hlinkClick r:id="rId2"/>
              </a:rPr>
              <a:t>https://netbeans.apache.org/download/index.html</a:t>
            </a:r>
            <a:endParaRPr lang="es-CL" sz="3600" b="0" i="0" u="none" strike="noStrike" cap="none" dirty="0">
              <a:solidFill>
                <a:srgbClr val="32558E"/>
              </a:solidFill>
              <a:latin typeface="Arial" panose="020B0604020202020204" pitchFamily="34" charset="0"/>
              <a:cs typeface="Arial" panose="020B0604020202020204" pitchFamily="34" charset="0"/>
              <a:sym typeface="Arial"/>
            </a:endParaRPr>
          </a:p>
          <a:p>
            <a:pPr marL="285750" marR="0" lvl="0" indent="-285750" algn="ctr" rtl="0">
              <a:lnSpc>
                <a:spcPct val="100000"/>
              </a:lnSpc>
              <a:spcBef>
                <a:spcPts val="0"/>
              </a:spcBef>
              <a:spcAft>
                <a:spcPts val="0"/>
              </a:spcAft>
              <a:buFont typeface="Arial" panose="020B0604020202020204" pitchFamily="34" charset="0"/>
              <a:buChar char="•"/>
            </a:pPr>
            <a:endParaRPr lang="es-CL" sz="3600" b="0" i="0" u="none" strike="noStrike" cap="none" dirty="0">
              <a:solidFill>
                <a:srgbClr val="32558E"/>
              </a:solidFill>
              <a:latin typeface="Arial" panose="020B0604020202020204" pitchFamily="34" charset="0"/>
              <a:ea typeface="Calibri"/>
              <a:cs typeface="Arial" panose="020B0604020202020204" pitchFamily="34" charset="0"/>
              <a:sym typeface="Calibri"/>
            </a:endParaRPr>
          </a:p>
          <a:p>
            <a:pPr marL="285750" marR="0" lvl="0" indent="-285750" algn="just" rtl="0">
              <a:lnSpc>
                <a:spcPct val="100000"/>
              </a:lnSpc>
              <a:spcBef>
                <a:spcPts val="0"/>
              </a:spcBef>
              <a:spcAft>
                <a:spcPts val="0"/>
              </a:spcAft>
              <a:buFont typeface="Arial" panose="020B0604020202020204" pitchFamily="34" charset="0"/>
              <a:buChar char="•"/>
            </a:pPr>
            <a:r>
              <a:rPr lang="es-CL" sz="3600" b="0" i="0" u="none" strike="noStrike" cap="none" dirty="0">
                <a:solidFill>
                  <a:srgbClr val="222222"/>
                </a:solidFill>
                <a:latin typeface="Arial" panose="020B0604020202020204" pitchFamily="34" charset="0"/>
                <a:ea typeface="Calibri"/>
                <a:cs typeface="Arial" panose="020B0604020202020204" pitchFamily="34" charset="0"/>
                <a:sym typeface="Calibri"/>
              </a:rPr>
              <a:t>Seleccione (1). </a:t>
            </a:r>
            <a:endParaRPr lang="es-ES_tradnl" sz="1200" dirty="0">
              <a:latin typeface="Calibri" panose="020F0502020204030204" pitchFamily="34" charset="0"/>
              <a:cs typeface="Calibri" panose="020F0502020204030204" pitchFamily="34" charset="0"/>
            </a:endParaRPr>
          </a:p>
        </p:txBody>
      </p:sp>
      <p:pic>
        <p:nvPicPr>
          <p:cNvPr id="7" name="Imagen 6">
            <a:extLst>
              <a:ext uri="{FF2B5EF4-FFF2-40B4-BE49-F238E27FC236}">
                <a16:creationId xmlns:a16="http://schemas.microsoft.com/office/drawing/2014/main" id="{1ADB5205-7AD9-337E-6620-A58CFB116240}"/>
              </a:ext>
            </a:extLst>
          </p:cNvPr>
          <p:cNvPicPr>
            <a:picLocks noChangeAspect="1"/>
          </p:cNvPicPr>
          <p:nvPr/>
        </p:nvPicPr>
        <p:blipFill>
          <a:blip r:embed="rId3"/>
          <a:stretch>
            <a:fillRect/>
          </a:stretch>
        </p:blipFill>
        <p:spPr>
          <a:xfrm>
            <a:off x="6089650" y="4167562"/>
            <a:ext cx="10591800" cy="6427194"/>
          </a:xfrm>
          <a:prstGeom prst="rect">
            <a:avLst/>
          </a:prstGeom>
        </p:spPr>
      </p:pic>
      <p:pic>
        <p:nvPicPr>
          <p:cNvPr id="8" name="Google Shape;157;p10" descr="Flecha recta">
            <a:extLst>
              <a:ext uri="{FF2B5EF4-FFF2-40B4-BE49-F238E27FC236}">
                <a16:creationId xmlns:a16="http://schemas.microsoft.com/office/drawing/2014/main" id="{CED36BDA-19D1-8776-59C6-B97878BC7494}"/>
              </a:ext>
            </a:extLst>
          </p:cNvPr>
          <p:cNvPicPr preferRelativeResize="0"/>
          <p:nvPr/>
        </p:nvPicPr>
        <p:blipFill rotWithShape="1">
          <a:blip r:embed="rId4">
            <a:alphaModFix/>
          </a:blip>
          <a:srcRect/>
          <a:stretch/>
        </p:blipFill>
        <p:spPr>
          <a:xfrm rot="-7909386">
            <a:off x="8686146" y="5884887"/>
            <a:ext cx="1020675" cy="676118"/>
          </a:xfrm>
          <a:prstGeom prst="rect">
            <a:avLst/>
          </a:prstGeom>
          <a:noFill/>
          <a:ln>
            <a:noFill/>
          </a:ln>
        </p:spPr>
      </p:pic>
      <p:sp>
        <p:nvSpPr>
          <p:cNvPr id="9" name="Google Shape;159;p10">
            <a:extLst>
              <a:ext uri="{FF2B5EF4-FFF2-40B4-BE49-F238E27FC236}">
                <a16:creationId xmlns:a16="http://schemas.microsoft.com/office/drawing/2014/main" id="{3CC1A259-121A-468E-5664-8ECD177F96AA}"/>
              </a:ext>
            </a:extLst>
          </p:cNvPr>
          <p:cNvSpPr txBox="1"/>
          <p:nvPr/>
        </p:nvSpPr>
        <p:spPr>
          <a:xfrm>
            <a:off x="9196483" y="6169039"/>
            <a:ext cx="265043" cy="36940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2000" b="0" i="0" u="none" strike="noStrike" cap="none" dirty="0">
                <a:solidFill>
                  <a:srgbClr val="000000"/>
                </a:solidFill>
                <a:latin typeface="Arial"/>
                <a:ea typeface="Arial"/>
                <a:cs typeface="Arial"/>
                <a:sym typeface="Arial"/>
              </a:rPr>
              <a:t>1</a:t>
            </a:r>
            <a:endParaRPr dirty="0"/>
          </a:p>
        </p:txBody>
      </p:sp>
    </p:spTree>
    <p:extLst>
      <p:ext uri="{BB962C8B-B14F-4D97-AF65-F5344CB8AC3E}">
        <p14:creationId xmlns:p14="http://schemas.microsoft.com/office/powerpoint/2010/main" val="18521247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11FCC6-3B49-9D46-8B62-80E94C906F0A}"/>
              </a:ext>
            </a:extLst>
          </p:cNvPr>
          <p:cNvSpPr>
            <a:spLocks noGrp="1"/>
          </p:cNvSpPr>
          <p:nvPr>
            <p:ph type="title"/>
          </p:nvPr>
        </p:nvSpPr>
        <p:spPr/>
        <p:txBody>
          <a:bodyPr/>
          <a:lstStyle/>
          <a:p>
            <a:r>
              <a:rPr lang="es-CL" dirty="0"/>
              <a:t>NetBeans</a:t>
            </a:r>
          </a:p>
        </p:txBody>
      </p:sp>
      <p:sp>
        <p:nvSpPr>
          <p:cNvPr id="5" name="Marcador de texto 3">
            <a:extLst>
              <a:ext uri="{FF2B5EF4-FFF2-40B4-BE49-F238E27FC236}">
                <a16:creationId xmlns:a16="http://schemas.microsoft.com/office/drawing/2014/main" id="{96B2B5F8-1266-F9D8-8342-1A8CBAA081BD}"/>
              </a:ext>
            </a:extLst>
          </p:cNvPr>
          <p:cNvSpPr txBox="1">
            <a:spLocks/>
          </p:cNvSpPr>
          <p:nvPr/>
        </p:nvSpPr>
        <p:spPr>
          <a:xfrm>
            <a:off x="755650" y="1920874"/>
            <a:ext cx="18664662" cy="8991601"/>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342900" indent="-342900" algn="just">
              <a:buClr>
                <a:schemeClr val="dk1"/>
              </a:buClr>
              <a:buSzPts val="2400"/>
            </a:pPr>
            <a:endParaRPr lang="es-CL" sz="4400" dirty="0">
              <a:solidFill>
                <a:schemeClr val="dk1"/>
              </a:solidFill>
              <a:latin typeface="Calibri"/>
              <a:cs typeface="Calibri"/>
            </a:endParaRPr>
          </a:p>
          <a:p>
            <a:pPr lvl="4"/>
            <a:endParaRPr lang="es-ES_tradnl" sz="1200" dirty="0">
              <a:latin typeface="Calibri" panose="020F0502020204030204" pitchFamily="34" charset="0"/>
              <a:cs typeface="Calibri" panose="020F0502020204030204" pitchFamily="34" charset="0"/>
            </a:endParaRPr>
          </a:p>
        </p:txBody>
      </p:sp>
      <p:sp>
        <p:nvSpPr>
          <p:cNvPr id="6" name="Marcador de texto 3">
            <a:extLst>
              <a:ext uri="{FF2B5EF4-FFF2-40B4-BE49-F238E27FC236}">
                <a16:creationId xmlns:a16="http://schemas.microsoft.com/office/drawing/2014/main" id="{3F8F1B7A-F4E9-E5CE-32E2-14C53D8FB290}"/>
              </a:ext>
            </a:extLst>
          </p:cNvPr>
          <p:cNvSpPr txBox="1">
            <a:spLocks/>
          </p:cNvSpPr>
          <p:nvPr/>
        </p:nvSpPr>
        <p:spPr>
          <a:xfrm>
            <a:off x="789405" y="1920874"/>
            <a:ext cx="18664662" cy="8991601"/>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285750" marR="0" lvl="0" indent="-285750" algn="just" rtl="0">
              <a:lnSpc>
                <a:spcPct val="100000"/>
              </a:lnSpc>
              <a:spcBef>
                <a:spcPts val="0"/>
              </a:spcBef>
              <a:spcAft>
                <a:spcPts val="0"/>
              </a:spcAft>
              <a:buFont typeface="Arial" panose="020B0604020202020204" pitchFamily="34" charset="0"/>
              <a:buChar char="•"/>
            </a:pPr>
            <a:r>
              <a:rPr lang="es-CL" sz="3600" b="0" i="0" u="none" strike="noStrike" cap="none" dirty="0">
                <a:solidFill>
                  <a:srgbClr val="222222"/>
                </a:solidFill>
                <a:latin typeface="Arial" panose="020B0604020202020204" pitchFamily="34" charset="0"/>
                <a:ea typeface="Calibri"/>
                <a:cs typeface="Arial" panose="020B0604020202020204" pitchFamily="34" charset="0"/>
                <a:sym typeface="Calibri"/>
              </a:rPr>
              <a:t>Seleccione (2). </a:t>
            </a:r>
            <a:endParaRPr lang="es-ES_tradnl" sz="1200" dirty="0">
              <a:latin typeface="Calibri" panose="020F0502020204030204" pitchFamily="34" charset="0"/>
              <a:cs typeface="Calibri" panose="020F0502020204030204" pitchFamily="34" charset="0"/>
            </a:endParaRPr>
          </a:p>
        </p:txBody>
      </p:sp>
      <p:pic>
        <p:nvPicPr>
          <p:cNvPr id="4" name="Imagen 3">
            <a:extLst>
              <a:ext uri="{FF2B5EF4-FFF2-40B4-BE49-F238E27FC236}">
                <a16:creationId xmlns:a16="http://schemas.microsoft.com/office/drawing/2014/main" id="{A590344D-1375-D628-ABC3-8CF5A23B9B0B}"/>
              </a:ext>
            </a:extLst>
          </p:cNvPr>
          <p:cNvPicPr>
            <a:picLocks noChangeAspect="1"/>
          </p:cNvPicPr>
          <p:nvPr/>
        </p:nvPicPr>
        <p:blipFill>
          <a:blip r:embed="rId2"/>
          <a:stretch>
            <a:fillRect/>
          </a:stretch>
        </p:blipFill>
        <p:spPr>
          <a:xfrm>
            <a:off x="6013450" y="2830870"/>
            <a:ext cx="11225087" cy="6543001"/>
          </a:xfrm>
          <a:prstGeom prst="rect">
            <a:avLst/>
          </a:prstGeom>
        </p:spPr>
      </p:pic>
      <p:pic>
        <p:nvPicPr>
          <p:cNvPr id="8" name="Google Shape;157;p10" descr="Flecha recta">
            <a:extLst>
              <a:ext uri="{FF2B5EF4-FFF2-40B4-BE49-F238E27FC236}">
                <a16:creationId xmlns:a16="http://schemas.microsoft.com/office/drawing/2014/main" id="{CED36BDA-19D1-8776-59C6-B97878BC7494}"/>
              </a:ext>
            </a:extLst>
          </p:cNvPr>
          <p:cNvPicPr preferRelativeResize="0"/>
          <p:nvPr/>
        </p:nvPicPr>
        <p:blipFill rotWithShape="1">
          <a:blip r:embed="rId3">
            <a:alphaModFix/>
          </a:blip>
          <a:srcRect/>
          <a:stretch/>
        </p:blipFill>
        <p:spPr>
          <a:xfrm rot="-7909386">
            <a:off x="8973609" y="4017352"/>
            <a:ext cx="1020675" cy="676118"/>
          </a:xfrm>
          <a:prstGeom prst="rect">
            <a:avLst/>
          </a:prstGeom>
          <a:noFill/>
          <a:ln>
            <a:noFill/>
          </a:ln>
        </p:spPr>
      </p:pic>
      <p:sp>
        <p:nvSpPr>
          <p:cNvPr id="9" name="Google Shape;159;p10">
            <a:extLst>
              <a:ext uri="{FF2B5EF4-FFF2-40B4-BE49-F238E27FC236}">
                <a16:creationId xmlns:a16="http://schemas.microsoft.com/office/drawing/2014/main" id="{3CC1A259-121A-468E-5664-8ECD177F96AA}"/>
              </a:ext>
            </a:extLst>
          </p:cNvPr>
          <p:cNvSpPr txBox="1"/>
          <p:nvPr/>
        </p:nvSpPr>
        <p:spPr>
          <a:xfrm>
            <a:off x="9483946" y="4301504"/>
            <a:ext cx="265043" cy="36940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s-CL" b="1" dirty="0"/>
              <a:t>2</a:t>
            </a:r>
            <a:endParaRPr b="1" dirty="0"/>
          </a:p>
        </p:txBody>
      </p:sp>
    </p:spTree>
    <p:extLst>
      <p:ext uri="{BB962C8B-B14F-4D97-AF65-F5344CB8AC3E}">
        <p14:creationId xmlns:p14="http://schemas.microsoft.com/office/powerpoint/2010/main" val="36378694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11FCC6-3B49-9D46-8B62-80E94C906F0A}"/>
              </a:ext>
            </a:extLst>
          </p:cNvPr>
          <p:cNvSpPr>
            <a:spLocks noGrp="1"/>
          </p:cNvSpPr>
          <p:nvPr>
            <p:ph type="title"/>
          </p:nvPr>
        </p:nvSpPr>
        <p:spPr/>
        <p:txBody>
          <a:bodyPr/>
          <a:lstStyle/>
          <a:p>
            <a:r>
              <a:rPr lang="es-CL" dirty="0"/>
              <a:t>NetBeans</a:t>
            </a:r>
          </a:p>
        </p:txBody>
      </p:sp>
      <p:sp>
        <p:nvSpPr>
          <p:cNvPr id="5" name="Marcador de texto 3">
            <a:extLst>
              <a:ext uri="{FF2B5EF4-FFF2-40B4-BE49-F238E27FC236}">
                <a16:creationId xmlns:a16="http://schemas.microsoft.com/office/drawing/2014/main" id="{96B2B5F8-1266-F9D8-8342-1A8CBAA081BD}"/>
              </a:ext>
            </a:extLst>
          </p:cNvPr>
          <p:cNvSpPr txBox="1">
            <a:spLocks/>
          </p:cNvSpPr>
          <p:nvPr/>
        </p:nvSpPr>
        <p:spPr>
          <a:xfrm>
            <a:off x="755650" y="1920874"/>
            <a:ext cx="18664662" cy="8991601"/>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342900" indent="-342900" algn="just">
              <a:buClr>
                <a:schemeClr val="dk1"/>
              </a:buClr>
              <a:buSzPts val="2400"/>
            </a:pPr>
            <a:endParaRPr lang="es-CL" sz="4400" dirty="0">
              <a:solidFill>
                <a:schemeClr val="dk1"/>
              </a:solidFill>
              <a:latin typeface="Calibri"/>
              <a:cs typeface="Calibri"/>
            </a:endParaRPr>
          </a:p>
          <a:p>
            <a:pPr lvl="4"/>
            <a:endParaRPr lang="es-ES_tradnl" sz="1200" dirty="0">
              <a:latin typeface="Calibri" panose="020F0502020204030204" pitchFamily="34" charset="0"/>
              <a:cs typeface="Calibri" panose="020F0502020204030204" pitchFamily="34" charset="0"/>
            </a:endParaRPr>
          </a:p>
        </p:txBody>
      </p:sp>
      <p:sp>
        <p:nvSpPr>
          <p:cNvPr id="6" name="Marcador de texto 3">
            <a:extLst>
              <a:ext uri="{FF2B5EF4-FFF2-40B4-BE49-F238E27FC236}">
                <a16:creationId xmlns:a16="http://schemas.microsoft.com/office/drawing/2014/main" id="{3F8F1B7A-F4E9-E5CE-32E2-14C53D8FB290}"/>
              </a:ext>
            </a:extLst>
          </p:cNvPr>
          <p:cNvSpPr txBox="1">
            <a:spLocks/>
          </p:cNvSpPr>
          <p:nvPr/>
        </p:nvSpPr>
        <p:spPr>
          <a:xfrm>
            <a:off x="789405" y="1920874"/>
            <a:ext cx="18664662" cy="8991601"/>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285750" marR="0" lvl="0" indent="-285750" algn="just" rtl="0">
              <a:lnSpc>
                <a:spcPct val="100000"/>
              </a:lnSpc>
              <a:spcBef>
                <a:spcPts val="0"/>
              </a:spcBef>
              <a:spcAft>
                <a:spcPts val="0"/>
              </a:spcAft>
              <a:buFont typeface="Arial" panose="020B0604020202020204" pitchFamily="34" charset="0"/>
              <a:buChar char="•"/>
            </a:pPr>
            <a:r>
              <a:rPr lang="es-CL" sz="3600" b="0" i="0" u="none" strike="noStrike" cap="none" dirty="0">
                <a:solidFill>
                  <a:srgbClr val="222222"/>
                </a:solidFill>
                <a:latin typeface="Arial" panose="020B0604020202020204" pitchFamily="34" charset="0"/>
                <a:ea typeface="Calibri"/>
                <a:cs typeface="Arial" panose="020B0604020202020204" pitchFamily="34" charset="0"/>
                <a:sym typeface="Calibri"/>
              </a:rPr>
              <a:t>Seleccione (3).</a:t>
            </a:r>
          </a:p>
          <a:p>
            <a:pPr marL="285750" indent="-285750" algn="just" rtl="0">
              <a:buFont typeface="Arial" panose="020B0604020202020204" pitchFamily="34" charset="0"/>
              <a:buChar char="•"/>
            </a:pPr>
            <a:r>
              <a:rPr lang="es-CL" sz="3600" dirty="0">
                <a:solidFill>
                  <a:srgbClr val="222222"/>
                </a:solidFill>
                <a:latin typeface="Arial" panose="020B0604020202020204" pitchFamily="34" charset="0"/>
                <a:cs typeface="Arial" panose="020B0604020202020204" pitchFamily="34" charset="0"/>
                <a:sym typeface="Calibri"/>
              </a:rPr>
              <a:t>Ejecuta e instala.</a:t>
            </a:r>
          </a:p>
          <a:p>
            <a:pPr marL="285750" marR="0" lvl="0" indent="-285750" algn="just" rtl="0">
              <a:lnSpc>
                <a:spcPct val="100000"/>
              </a:lnSpc>
              <a:spcBef>
                <a:spcPts val="0"/>
              </a:spcBef>
              <a:spcAft>
                <a:spcPts val="0"/>
              </a:spcAft>
              <a:buFont typeface="Arial" panose="020B0604020202020204" pitchFamily="34" charset="0"/>
              <a:buChar char="•"/>
            </a:pPr>
            <a:endParaRPr lang="es-ES_tradnl" sz="1200" dirty="0">
              <a:latin typeface="Calibri" panose="020F0502020204030204" pitchFamily="34" charset="0"/>
              <a:cs typeface="Calibri" panose="020F0502020204030204" pitchFamily="34" charset="0"/>
            </a:endParaRPr>
          </a:p>
        </p:txBody>
      </p:sp>
      <p:pic>
        <p:nvPicPr>
          <p:cNvPr id="7" name="Imagen 6">
            <a:extLst>
              <a:ext uri="{FF2B5EF4-FFF2-40B4-BE49-F238E27FC236}">
                <a16:creationId xmlns:a16="http://schemas.microsoft.com/office/drawing/2014/main" id="{739E295A-C59E-76B5-728F-93C334652731}"/>
              </a:ext>
            </a:extLst>
          </p:cNvPr>
          <p:cNvPicPr>
            <a:picLocks noChangeAspect="1"/>
          </p:cNvPicPr>
          <p:nvPr/>
        </p:nvPicPr>
        <p:blipFill>
          <a:blip r:embed="rId2"/>
          <a:stretch>
            <a:fillRect/>
          </a:stretch>
        </p:blipFill>
        <p:spPr>
          <a:xfrm>
            <a:off x="5175250" y="2149475"/>
            <a:ext cx="13072371" cy="7748631"/>
          </a:xfrm>
          <a:prstGeom prst="rect">
            <a:avLst/>
          </a:prstGeom>
        </p:spPr>
      </p:pic>
      <p:pic>
        <p:nvPicPr>
          <p:cNvPr id="8" name="Google Shape;157;p10" descr="Flecha recta">
            <a:extLst>
              <a:ext uri="{FF2B5EF4-FFF2-40B4-BE49-F238E27FC236}">
                <a16:creationId xmlns:a16="http://schemas.microsoft.com/office/drawing/2014/main" id="{CED36BDA-19D1-8776-59C6-B97878BC7494}"/>
              </a:ext>
            </a:extLst>
          </p:cNvPr>
          <p:cNvPicPr preferRelativeResize="0"/>
          <p:nvPr/>
        </p:nvPicPr>
        <p:blipFill rotWithShape="1">
          <a:blip r:embed="rId3">
            <a:alphaModFix/>
          </a:blip>
          <a:srcRect/>
          <a:stretch/>
        </p:blipFill>
        <p:spPr>
          <a:xfrm rot="-7909386">
            <a:off x="8076547" y="3941153"/>
            <a:ext cx="1020675" cy="676118"/>
          </a:xfrm>
          <a:prstGeom prst="rect">
            <a:avLst/>
          </a:prstGeom>
          <a:noFill/>
          <a:ln>
            <a:noFill/>
          </a:ln>
        </p:spPr>
      </p:pic>
      <p:sp>
        <p:nvSpPr>
          <p:cNvPr id="9" name="Google Shape;159;p10">
            <a:extLst>
              <a:ext uri="{FF2B5EF4-FFF2-40B4-BE49-F238E27FC236}">
                <a16:creationId xmlns:a16="http://schemas.microsoft.com/office/drawing/2014/main" id="{3CC1A259-121A-468E-5664-8ECD177F96AA}"/>
              </a:ext>
            </a:extLst>
          </p:cNvPr>
          <p:cNvSpPr txBox="1"/>
          <p:nvPr/>
        </p:nvSpPr>
        <p:spPr>
          <a:xfrm>
            <a:off x="8586884" y="4225305"/>
            <a:ext cx="265043" cy="36940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s-CL" b="1" dirty="0"/>
              <a:t>3</a:t>
            </a:r>
            <a:endParaRPr b="1" dirty="0"/>
          </a:p>
        </p:txBody>
      </p:sp>
    </p:spTree>
    <p:extLst>
      <p:ext uri="{BB962C8B-B14F-4D97-AF65-F5344CB8AC3E}">
        <p14:creationId xmlns:p14="http://schemas.microsoft.com/office/powerpoint/2010/main" val="16072811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11FCC6-3B49-9D46-8B62-80E94C906F0A}"/>
              </a:ext>
            </a:extLst>
          </p:cNvPr>
          <p:cNvSpPr>
            <a:spLocks noGrp="1"/>
          </p:cNvSpPr>
          <p:nvPr>
            <p:ph type="title"/>
          </p:nvPr>
        </p:nvSpPr>
        <p:spPr/>
        <p:txBody>
          <a:bodyPr/>
          <a:lstStyle/>
          <a:p>
            <a:r>
              <a:rPr lang="es-CL" dirty="0"/>
              <a:t>NetBeans</a:t>
            </a:r>
          </a:p>
        </p:txBody>
      </p:sp>
      <p:sp>
        <p:nvSpPr>
          <p:cNvPr id="5" name="Marcador de texto 3">
            <a:extLst>
              <a:ext uri="{FF2B5EF4-FFF2-40B4-BE49-F238E27FC236}">
                <a16:creationId xmlns:a16="http://schemas.microsoft.com/office/drawing/2014/main" id="{96B2B5F8-1266-F9D8-8342-1A8CBAA081BD}"/>
              </a:ext>
            </a:extLst>
          </p:cNvPr>
          <p:cNvSpPr txBox="1">
            <a:spLocks/>
          </p:cNvSpPr>
          <p:nvPr/>
        </p:nvSpPr>
        <p:spPr>
          <a:xfrm>
            <a:off x="755650" y="1920874"/>
            <a:ext cx="18664662" cy="8991601"/>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342900" indent="-342900" algn="just">
              <a:buClr>
                <a:schemeClr val="dk1"/>
              </a:buClr>
              <a:buSzPts val="2400"/>
            </a:pPr>
            <a:endParaRPr lang="es-CL" sz="4400" dirty="0">
              <a:solidFill>
                <a:schemeClr val="dk1"/>
              </a:solidFill>
              <a:latin typeface="Calibri"/>
              <a:cs typeface="Calibri"/>
            </a:endParaRPr>
          </a:p>
          <a:p>
            <a:pPr lvl="4"/>
            <a:endParaRPr lang="es-ES_tradnl" sz="1200" dirty="0">
              <a:latin typeface="Calibri" panose="020F0502020204030204" pitchFamily="34" charset="0"/>
              <a:cs typeface="Calibri" panose="020F0502020204030204" pitchFamily="34" charset="0"/>
            </a:endParaRPr>
          </a:p>
        </p:txBody>
      </p:sp>
      <p:sp>
        <p:nvSpPr>
          <p:cNvPr id="6" name="Marcador de texto 3">
            <a:extLst>
              <a:ext uri="{FF2B5EF4-FFF2-40B4-BE49-F238E27FC236}">
                <a16:creationId xmlns:a16="http://schemas.microsoft.com/office/drawing/2014/main" id="{3F8F1B7A-F4E9-E5CE-32E2-14C53D8FB290}"/>
              </a:ext>
            </a:extLst>
          </p:cNvPr>
          <p:cNvSpPr txBox="1">
            <a:spLocks/>
          </p:cNvSpPr>
          <p:nvPr/>
        </p:nvSpPr>
        <p:spPr>
          <a:xfrm>
            <a:off x="789405" y="1920874"/>
            <a:ext cx="18664662" cy="8991601"/>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285750" marR="0" lvl="0" indent="-285750" algn="just" rtl="0">
              <a:lnSpc>
                <a:spcPct val="100000"/>
              </a:lnSpc>
              <a:spcBef>
                <a:spcPts val="0"/>
              </a:spcBef>
              <a:spcAft>
                <a:spcPts val="0"/>
              </a:spcAft>
              <a:buFont typeface="Arial" panose="020B0604020202020204" pitchFamily="34" charset="0"/>
              <a:buChar char="•"/>
            </a:pPr>
            <a:r>
              <a:rPr lang="es-CL" sz="3600" b="0" i="0" u="none" strike="noStrike" cap="none" dirty="0">
                <a:solidFill>
                  <a:srgbClr val="222222"/>
                </a:solidFill>
                <a:latin typeface="Arial" panose="020B0604020202020204" pitchFamily="34" charset="0"/>
                <a:ea typeface="Calibri"/>
                <a:cs typeface="Arial" panose="020B0604020202020204" pitchFamily="34" charset="0"/>
                <a:sym typeface="Calibri"/>
              </a:rPr>
              <a:t>Descomprimiendo y configurando </a:t>
            </a:r>
          </a:p>
          <a:p>
            <a:pPr marR="0" lvl="0" algn="just" rtl="0">
              <a:lnSpc>
                <a:spcPct val="100000"/>
              </a:lnSpc>
              <a:spcBef>
                <a:spcPts val="0"/>
              </a:spcBef>
              <a:spcAft>
                <a:spcPts val="0"/>
              </a:spcAft>
            </a:pPr>
            <a:r>
              <a:rPr lang="es-CL" sz="3600" dirty="0">
                <a:solidFill>
                  <a:srgbClr val="222222"/>
                </a:solidFill>
                <a:latin typeface="Arial" panose="020B0604020202020204" pitchFamily="34" charset="0"/>
                <a:ea typeface="Calibri"/>
                <a:cs typeface="Arial" panose="020B0604020202020204" pitchFamily="34" charset="0"/>
                <a:sym typeface="Calibri"/>
              </a:rPr>
              <a:t>  </a:t>
            </a:r>
            <a:r>
              <a:rPr lang="es-CL" sz="3600" b="0" i="0" u="none" strike="noStrike" cap="none" dirty="0">
                <a:solidFill>
                  <a:srgbClr val="222222"/>
                </a:solidFill>
                <a:latin typeface="Arial" panose="020B0604020202020204" pitchFamily="34" charset="0"/>
                <a:ea typeface="Calibri"/>
                <a:cs typeface="Arial" panose="020B0604020202020204" pitchFamily="34" charset="0"/>
                <a:sym typeface="Calibri"/>
              </a:rPr>
              <a:t>el instalador</a:t>
            </a:r>
            <a:r>
              <a:rPr lang="es-CL" sz="3600" dirty="0">
                <a:solidFill>
                  <a:srgbClr val="222222"/>
                </a:solidFill>
                <a:latin typeface="Arial" panose="020B0604020202020204" pitchFamily="34" charset="0"/>
                <a:cs typeface="Arial" panose="020B0604020202020204" pitchFamily="34" charset="0"/>
                <a:sym typeface="Calibri"/>
              </a:rPr>
              <a:t>.</a:t>
            </a:r>
          </a:p>
          <a:p>
            <a:pPr marL="285750" marR="0" lvl="0" indent="-285750" algn="just" rtl="0">
              <a:lnSpc>
                <a:spcPct val="100000"/>
              </a:lnSpc>
              <a:spcBef>
                <a:spcPts val="0"/>
              </a:spcBef>
              <a:spcAft>
                <a:spcPts val="0"/>
              </a:spcAft>
              <a:buFont typeface="Arial" panose="020B0604020202020204" pitchFamily="34" charset="0"/>
              <a:buChar char="•"/>
            </a:pPr>
            <a:endParaRPr lang="es-ES_tradnl" sz="1200" dirty="0">
              <a:latin typeface="Calibri" panose="020F0502020204030204" pitchFamily="34" charset="0"/>
              <a:cs typeface="Calibri" panose="020F0502020204030204" pitchFamily="34" charset="0"/>
            </a:endParaRPr>
          </a:p>
        </p:txBody>
      </p:sp>
      <p:pic>
        <p:nvPicPr>
          <p:cNvPr id="3" name="Imagen 2">
            <a:extLst>
              <a:ext uri="{FF2B5EF4-FFF2-40B4-BE49-F238E27FC236}">
                <a16:creationId xmlns:a16="http://schemas.microsoft.com/office/drawing/2014/main" id="{D01AD81F-13B6-7362-C99F-3AEB8305CF81}"/>
              </a:ext>
            </a:extLst>
          </p:cNvPr>
          <p:cNvPicPr>
            <a:picLocks noChangeAspect="1"/>
          </p:cNvPicPr>
          <p:nvPr/>
        </p:nvPicPr>
        <p:blipFill>
          <a:blip r:embed="rId2"/>
          <a:stretch>
            <a:fillRect/>
          </a:stretch>
        </p:blipFill>
        <p:spPr>
          <a:xfrm>
            <a:off x="1136650" y="3544569"/>
            <a:ext cx="7048301" cy="2971800"/>
          </a:xfrm>
          <a:prstGeom prst="rect">
            <a:avLst/>
          </a:prstGeom>
        </p:spPr>
      </p:pic>
      <p:pic>
        <p:nvPicPr>
          <p:cNvPr id="4" name="Imagen 3">
            <a:extLst>
              <a:ext uri="{FF2B5EF4-FFF2-40B4-BE49-F238E27FC236}">
                <a16:creationId xmlns:a16="http://schemas.microsoft.com/office/drawing/2014/main" id="{A6EA2736-4C64-9E8A-BD9B-7F5EB4F480B1}"/>
              </a:ext>
            </a:extLst>
          </p:cNvPr>
          <p:cNvPicPr>
            <a:picLocks noChangeAspect="1"/>
          </p:cNvPicPr>
          <p:nvPr/>
        </p:nvPicPr>
        <p:blipFill>
          <a:blip r:embed="rId3"/>
          <a:stretch>
            <a:fillRect/>
          </a:stretch>
        </p:blipFill>
        <p:spPr>
          <a:xfrm>
            <a:off x="10470832" y="2837543"/>
            <a:ext cx="8496618" cy="7158262"/>
          </a:xfrm>
          <a:prstGeom prst="rect">
            <a:avLst/>
          </a:prstGeom>
        </p:spPr>
      </p:pic>
      <p:sp>
        <p:nvSpPr>
          <p:cNvPr id="11" name="CuadroTexto 10">
            <a:extLst>
              <a:ext uri="{FF2B5EF4-FFF2-40B4-BE49-F238E27FC236}">
                <a16:creationId xmlns:a16="http://schemas.microsoft.com/office/drawing/2014/main" id="{7AC1E060-023B-8777-2B74-74CA3A2C6087}"/>
              </a:ext>
            </a:extLst>
          </p:cNvPr>
          <p:cNvSpPr txBox="1"/>
          <p:nvPr/>
        </p:nvSpPr>
        <p:spPr>
          <a:xfrm>
            <a:off x="6540336" y="7236508"/>
            <a:ext cx="3581400" cy="646331"/>
          </a:xfrm>
          <a:prstGeom prst="rect">
            <a:avLst/>
          </a:prstGeom>
          <a:noFill/>
        </p:spPr>
        <p:txBody>
          <a:bodyPr wrap="square">
            <a:spAutoFit/>
          </a:bodyPr>
          <a:lstStyle/>
          <a:p>
            <a:pPr marL="285750" marR="0" lvl="0" indent="-285750" algn="just" rtl="0">
              <a:lnSpc>
                <a:spcPct val="100000"/>
              </a:lnSpc>
              <a:spcBef>
                <a:spcPts val="0"/>
              </a:spcBef>
              <a:spcAft>
                <a:spcPts val="0"/>
              </a:spcAft>
              <a:buFont typeface="Arial" panose="020B0604020202020204" pitchFamily="34" charset="0"/>
              <a:buChar char="•"/>
            </a:pPr>
            <a:r>
              <a:rPr lang="es-CL" sz="3600" dirty="0">
                <a:solidFill>
                  <a:srgbClr val="222222"/>
                </a:solidFill>
                <a:latin typeface="Arial" panose="020B0604020202020204" pitchFamily="34" charset="0"/>
                <a:cs typeface="Arial" panose="020B0604020202020204" pitchFamily="34" charset="0"/>
                <a:sym typeface="Calibri"/>
              </a:rPr>
              <a:t>Seleccione (4).</a:t>
            </a:r>
          </a:p>
        </p:txBody>
      </p:sp>
      <p:pic>
        <p:nvPicPr>
          <p:cNvPr id="12" name="Google Shape;157;p10" descr="Flecha recta">
            <a:extLst>
              <a:ext uri="{FF2B5EF4-FFF2-40B4-BE49-F238E27FC236}">
                <a16:creationId xmlns:a16="http://schemas.microsoft.com/office/drawing/2014/main" id="{FE2FAE19-0F83-993D-0FEE-9245DF24BFA9}"/>
              </a:ext>
            </a:extLst>
          </p:cNvPr>
          <p:cNvPicPr preferRelativeResize="0"/>
          <p:nvPr/>
        </p:nvPicPr>
        <p:blipFill rotWithShape="1">
          <a:blip r:embed="rId4">
            <a:alphaModFix/>
          </a:blip>
          <a:srcRect/>
          <a:stretch/>
        </p:blipFill>
        <p:spPr>
          <a:xfrm rot="-7909386">
            <a:off x="12572345" y="7827352"/>
            <a:ext cx="1020675" cy="676118"/>
          </a:xfrm>
          <a:prstGeom prst="rect">
            <a:avLst/>
          </a:prstGeom>
          <a:noFill/>
          <a:ln>
            <a:noFill/>
          </a:ln>
        </p:spPr>
      </p:pic>
      <p:sp>
        <p:nvSpPr>
          <p:cNvPr id="13" name="Google Shape;159;p10">
            <a:extLst>
              <a:ext uri="{FF2B5EF4-FFF2-40B4-BE49-F238E27FC236}">
                <a16:creationId xmlns:a16="http://schemas.microsoft.com/office/drawing/2014/main" id="{5094099C-3A1E-6209-72A4-9FB2A4631FF8}"/>
              </a:ext>
            </a:extLst>
          </p:cNvPr>
          <p:cNvSpPr txBox="1"/>
          <p:nvPr/>
        </p:nvSpPr>
        <p:spPr>
          <a:xfrm>
            <a:off x="13082682" y="8166046"/>
            <a:ext cx="265043" cy="36940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s-CL" b="1" dirty="0"/>
              <a:t>4</a:t>
            </a:r>
            <a:endParaRPr b="1" dirty="0"/>
          </a:p>
        </p:txBody>
      </p:sp>
    </p:spTree>
    <p:extLst>
      <p:ext uri="{BB962C8B-B14F-4D97-AF65-F5344CB8AC3E}">
        <p14:creationId xmlns:p14="http://schemas.microsoft.com/office/powerpoint/2010/main" val="24318096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11FCC6-3B49-9D46-8B62-80E94C906F0A}"/>
              </a:ext>
            </a:extLst>
          </p:cNvPr>
          <p:cNvSpPr>
            <a:spLocks noGrp="1"/>
          </p:cNvSpPr>
          <p:nvPr>
            <p:ph type="title"/>
          </p:nvPr>
        </p:nvSpPr>
        <p:spPr/>
        <p:txBody>
          <a:bodyPr/>
          <a:lstStyle/>
          <a:p>
            <a:r>
              <a:rPr lang="es-CL" dirty="0"/>
              <a:t>NetBeans</a:t>
            </a:r>
          </a:p>
        </p:txBody>
      </p:sp>
      <p:sp>
        <p:nvSpPr>
          <p:cNvPr id="5" name="Marcador de texto 3">
            <a:extLst>
              <a:ext uri="{FF2B5EF4-FFF2-40B4-BE49-F238E27FC236}">
                <a16:creationId xmlns:a16="http://schemas.microsoft.com/office/drawing/2014/main" id="{96B2B5F8-1266-F9D8-8342-1A8CBAA081BD}"/>
              </a:ext>
            </a:extLst>
          </p:cNvPr>
          <p:cNvSpPr txBox="1">
            <a:spLocks/>
          </p:cNvSpPr>
          <p:nvPr/>
        </p:nvSpPr>
        <p:spPr>
          <a:xfrm>
            <a:off x="755650" y="1920874"/>
            <a:ext cx="18664662" cy="8991601"/>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342900" indent="-342900" algn="just">
              <a:buClr>
                <a:schemeClr val="dk1"/>
              </a:buClr>
              <a:buSzPts val="2400"/>
            </a:pPr>
            <a:endParaRPr lang="es-CL" sz="4400" dirty="0">
              <a:solidFill>
                <a:schemeClr val="dk1"/>
              </a:solidFill>
              <a:latin typeface="Calibri"/>
              <a:cs typeface="Calibri"/>
            </a:endParaRPr>
          </a:p>
          <a:p>
            <a:pPr lvl="4"/>
            <a:endParaRPr lang="es-ES_tradnl" sz="1200" dirty="0">
              <a:latin typeface="Calibri" panose="020F0502020204030204" pitchFamily="34" charset="0"/>
              <a:cs typeface="Calibri" panose="020F0502020204030204" pitchFamily="34" charset="0"/>
            </a:endParaRPr>
          </a:p>
        </p:txBody>
      </p:sp>
      <p:sp>
        <p:nvSpPr>
          <p:cNvPr id="6" name="Marcador de texto 3">
            <a:extLst>
              <a:ext uri="{FF2B5EF4-FFF2-40B4-BE49-F238E27FC236}">
                <a16:creationId xmlns:a16="http://schemas.microsoft.com/office/drawing/2014/main" id="{3F8F1B7A-F4E9-E5CE-32E2-14C53D8FB290}"/>
              </a:ext>
            </a:extLst>
          </p:cNvPr>
          <p:cNvSpPr txBox="1">
            <a:spLocks/>
          </p:cNvSpPr>
          <p:nvPr/>
        </p:nvSpPr>
        <p:spPr>
          <a:xfrm>
            <a:off x="789405" y="1920874"/>
            <a:ext cx="18664662" cy="8991601"/>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571500" indent="-571500" algn="just" rtl="0">
              <a:buFont typeface="Arial" panose="020B0604020202020204" pitchFamily="34" charset="0"/>
              <a:buChar char="•"/>
            </a:pPr>
            <a:r>
              <a:rPr lang="es-CL" sz="3600" b="0" i="0" u="none" strike="noStrike" cap="none" dirty="0">
                <a:solidFill>
                  <a:srgbClr val="222222"/>
                </a:solidFill>
                <a:latin typeface="Arial" panose="020B0604020202020204" pitchFamily="34" charset="0"/>
                <a:ea typeface="Calibri"/>
                <a:cs typeface="Arial" panose="020B0604020202020204" pitchFamily="34" charset="0"/>
                <a:sym typeface="Calibri"/>
              </a:rPr>
              <a:t>Seleccione las opciones marcadas</a:t>
            </a:r>
            <a:r>
              <a:rPr lang="es-CL" sz="3600" dirty="0">
                <a:solidFill>
                  <a:srgbClr val="222222"/>
                </a:solidFill>
                <a:latin typeface="Arial" panose="020B0604020202020204" pitchFamily="34" charset="0"/>
                <a:cs typeface="Arial" panose="020B0604020202020204" pitchFamily="34" charset="0"/>
                <a:sym typeface="Calibri"/>
              </a:rPr>
              <a:t>.               </a:t>
            </a:r>
            <a:r>
              <a:rPr lang="es-CL" sz="3600" b="0" i="0" u="none" strike="noStrike" cap="none" dirty="0">
                <a:solidFill>
                  <a:srgbClr val="222222"/>
                </a:solidFill>
                <a:latin typeface="Arial" panose="020B0604020202020204" pitchFamily="34" charset="0"/>
                <a:ea typeface="Calibri"/>
                <a:cs typeface="Arial" panose="020B0604020202020204" pitchFamily="34" charset="0"/>
                <a:sym typeface="Calibri"/>
              </a:rPr>
              <a:t>Instalación.</a:t>
            </a:r>
            <a:endParaRPr lang="es-CL" sz="3600" dirty="0">
              <a:solidFill>
                <a:srgbClr val="222222"/>
              </a:solidFill>
              <a:latin typeface="Arial" panose="020B0604020202020204" pitchFamily="34" charset="0"/>
              <a:cs typeface="Arial" panose="020B0604020202020204" pitchFamily="34" charset="0"/>
              <a:sym typeface="Calibri"/>
            </a:endParaRPr>
          </a:p>
          <a:p>
            <a:pPr marL="285750" marR="0" lvl="0" indent="-285750" algn="just" rtl="0">
              <a:lnSpc>
                <a:spcPct val="100000"/>
              </a:lnSpc>
              <a:spcBef>
                <a:spcPts val="0"/>
              </a:spcBef>
              <a:spcAft>
                <a:spcPts val="0"/>
              </a:spcAft>
              <a:buFont typeface="Arial" panose="020B0604020202020204" pitchFamily="34" charset="0"/>
              <a:buChar char="•"/>
            </a:pPr>
            <a:endParaRPr lang="es-CL" sz="3600" dirty="0">
              <a:solidFill>
                <a:srgbClr val="222222"/>
              </a:solidFill>
              <a:latin typeface="Arial" panose="020B0604020202020204" pitchFamily="34" charset="0"/>
              <a:cs typeface="Arial" panose="020B0604020202020204" pitchFamily="34" charset="0"/>
              <a:sym typeface="Calibri"/>
            </a:endParaRPr>
          </a:p>
          <a:p>
            <a:pPr marL="285750" marR="0" lvl="0" indent="-285750" algn="just" rtl="0">
              <a:lnSpc>
                <a:spcPct val="100000"/>
              </a:lnSpc>
              <a:spcBef>
                <a:spcPts val="0"/>
              </a:spcBef>
              <a:spcAft>
                <a:spcPts val="0"/>
              </a:spcAft>
              <a:buFont typeface="Arial" panose="020B0604020202020204" pitchFamily="34" charset="0"/>
              <a:buChar char="•"/>
            </a:pPr>
            <a:endParaRPr lang="es-ES_tradnl" sz="1200" dirty="0">
              <a:latin typeface="Calibri" panose="020F0502020204030204" pitchFamily="34" charset="0"/>
              <a:cs typeface="Calibri" panose="020F0502020204030204" pitchFamily="34" charset="0"/>
            </a:endParaRPr>
          </a:p>
        </p:txBody>
      </p:sp>
      <p:pic>
        <p:nvPicPr>
          <p:cNvPr id="8" name="Imagen 7">
            <a:extLst>
              <a:ext uri="{FF2B5EF4-FFF2-40B4-BE49-F238E27FC236}">
                <a16:creationId xmlns:a16="http://schemas.microsoft.com/office/drawing/2014/main" id="{5B2D3ED8-B4D5-2C24-44B3-918EAD958029}"/>
              </a:ext>
            </a:extLst>
          </p:cNvPr>
          <p:cNvPicPr>
            <a:picLocks noChangeAspect="1"/>
          </p:cNvPicPr>
          <p:nvPr/>
        </p:nvPicPr>
        <p:blipFill>
          <a:blip r:embed="rId2"/>
          <a:stretch>
            <a:fillRect/>
          </a:stretch>
        </p:blipFill>
        <p:spPr>
          <a:xfrm>
            <a:off x="789405" y="2953314"/>
            <a:ext cx="8839200" cy="6926719"/>
          </a:xfrm>
          <a:prstGeom prst="rect">
            <a:avLst/>
          </a:prstGeom>
        </p:spPr>
      </p:pic>
      <p:pic>
        <p:nvPicPr>
          <p:cNvPr id="9" name="Imagen 8">
            <a:extLst>
              <a:ext uri="{FF2B5EF4-FFF2-40B4-BE49-F238E27FC236}">
                <a16:creationId xmlns:a16="http://schemas.microsoft.com/office/drawing/2014/main" id="{5B8E2CE2-2A4C-948E-919A-E3AF3899F773}"/>
              </a:ext>
            </a:extLst>
          </p:cNvPr>
          <p:cNvPicPr>
            <a:picLocks noChangeAspect="1"/>
          </p:cNvPicPr>
          <p:nvPr/>
        </p:nvPicPr>
        <p:blipFill>
          <a:blip r:embed="rId3"/>
          <a:stretch>
            <a:fillRect/>
          </a:stretch>
        </p:blipFill>
        <p:spPr>
          <a:xfrm>
            <a:off x="10476767" y="2926774"/>
            <a:ext cx="8837928" cy="6838804"/>
          </a:xfrm>
          <a:prstGeom prst="rect">
            <a:avLst/>
          </a:prstGeom>
        </p:spPr>
      </p:pic>
    </p:spTree>
    <p:extLst>
      <p:ext uri="{BB962C8B-B14F-4D97-AF65-F5344CB8AC3E}">
        <p14:creationId xmlns:p14="http://schemas.microsoft.com/office/powerpoint/2010/main" val="1268154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11FCC6-3B49-9D46-8B62-80E94C906F0A}"/>
              </a:ext>
            </a:extLst>
          </p:cNvPr>
          <p:cNvSpPr>
            <a:spLocks noGrp="1"/>
          </p:cNvSpPr>
          <p:nvPr>
            <p:ph type="title"/>
          </p:nvPr>
        </p:nvSpPr>
        <p:spPr/>
        <p:txBody>
          <a:bodyPr/>
          <a:lstStyle/>
          <a:p>
            <a:r>
              <a:rPr lang="es-CL" dirty="0"/>
              <a:t>NetBeans</a:t>
            </a:r>
          </a:p>
        </p:txBody>
      </p:sp>
      <p:sp>
        <p:nvSpPr>
          <p:cNvPr id="5" name="Marcador de texto 3">
            <a:extLst>
              <a:ext uri="{FF2B5EF4-FFF2-40B4-BE49-F238E27FC236}">
                <a16:creationId xmlns:a16="http://schemas.microsoft.com/office/drawing/2014/main" id="{96B2B5F8-1266-F9D8-8342-1A8CBAA081BD}"/>
              </a:ext>
            </a:extLst>
          </p:cNvPr>
          <p:cNvSpPr txBox="1">
            <a:spLocks/>
          </p:cNvSpPr>
          <p:nvPr/>
        </p:nvSpPr>
        <p:spPr>
          <a:xfrm>
            <a:off x="755650" y="1920874"/>
            <a:ext cx="18664662" cy="8991601"/>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342900" indent="-342900" algn="just">
              <a:buClr>
                <a:schemeClr val="dk1"/>
              </a:buClr>
              <a:buSzPts val="2400"/>
            </a:pPr>
            <a:endParaRPr lang="es-CL" sz="4400" dirty="0">
              <a:solidFill>
                <a:schemeClr val="dk1"/>
              </a:solidFill>
              <a:latin typeface="Calibri"/>
              <a:cs typeface="Calibri"/>
            </a:endParaRPr>
          </a:p>
          <a:p>
            <a:pPr lvl="4"/>
            <a:endParaRPr lang="es-ES_tradnl" sz="1200" dirty="0">
              <a:latin typeface="Calibri" panose="020F0502020204030204" pitchFamily="34" charset="0"/>
              <a:cs typeface="Calibri" panose="020F0502020204030204" pitchFamily="34" charset="0"/>
            </a:endParaRPr>
          </a:p>
        </p:txBody>
      </p:sp>
      <p:sp>
        <p:nvSpPr>
          <p:cNvPr id="6" name="Marcador de texto 3">
            <a:extLst>
              <a:ext uri="{FF2B5EF4-FFF2-40B4-BE49-F238E27FC236}">
                <a16:creationId xmlns:a16="http://schemas.microsoft.com/office/drawing/2014/main" id="{3F8F1B7A-F4E9-E5CE-32E2-14C53D8FB290}"/>
              </a:ext>
            </a:extLst>
          </p:cNvPr>
          <p:cNvSpPr txBox="1">
            <a:spLocks/>
          </p:cNvSpPr>
          <p:nvPr/>
        </p:nvSpPr>
        <p:spPr>
          <a:xfrm>
            <a:off x="789405" y="1920874"/>
            <a:ext cx="18664662" cy="8991601"/>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algn="just" rtl="0"/>
            <a:r>
              <a:rPr lang="es-MX" sz="3600" b="0" i="0" u="none" strike="noStrike" cap="none" dirty="0">
                <a:solidFill>
                  <a:schemeClr val="tx1"/>
                </a:solidFill>
                <a:latin typeface="Arial" panose="020B0604020202020204" pitchFamily="34" charset="0"/>
                <a:ea typeface="Calibri"/>
                <a:cs typeface="Arial" panose="020B0604020202020204" pitchFamily="34" charset="0"/>
                <a:sym typeface="Calibri"/>
              </a:rPr>
              <a:t>Al iniciar NetBeans, se abre una página de inicio con información del entorno y proyectos recientes. </a:t>
            </a:r>
          </a:p>
          <a:p>
            <a:pPr marR="0" lvl="0" algn="just" rtl="0">
              <a:lnSpc>
                <a:spcPct val="100000"/>
              </a:lnSpc>
              <a:spcBef>
                <a:spcPts val="0"/>
              </a:spcBef>
              <a:spcAft>
                <a:spcPts val="0"/>
              </a:spcAft>
            </a:pPr>
            <a:endParaRPr lang="es-CL" sz="3600" dirty="0">
              <a:solidFill>
                <a:srgbClr val="222222"/>
              </a:solidFill>
              <a:latin typeface="Arial" panose="020B0604020202020204" pitchFamily="34" charset="0"/>
              <a:cs typeface="Arial" panose="020B0604020202020204" pitchFamily="34" charset="0"/>
              <a:sym typeface="Calibri"/>
            </a:endParaRPr>
          </a:p>
          <a:p>
            <a:pPr marL="285750" marR="0" lvl="0" indent="-285750" algn="just" rtl="0">
              <a:lnSpc>
                <a:spcPct val="100000"/>
              </a:lnSpc>
              <a:spcBef>
                <a:spcPts val="0"/>
              </a:spcBef>
              <a:spcAft>
                <a:spcPts val="0"/>
              </a:spcAft>
              <a:buFont typeface="Arial" panose="020B0604020202020204" pitchFamily="34" charset="0"/>
              <a:buChar char="•"/>
            </a:pPr>
            <a:endParaRPr lang="es-ES_tradnl" sz="1200" dirty="0">
              <a:latin typeface="Calibri" panose="020F0502020204030204" pitchFamily="34" charset="0"/>
              <a:cs typeface="Calibri" panose="020F0502020204030204" pitchFamily="34" charset="0"/>
            </a:endParaRPr>
          </a:p>
        </p:txBody>
      </p:sp>
      <p:pic>
        <p:nvPicPr>
          <p:cNvPr id="3" name="Imagen 2">
            <a:extLst>
              <a:ext uri="{FF2B5EF4-FFF2-40B4-BE49-F238E27FC236}">
                <a16:creationId xmlns:a16="http://schemas.microsoft.com/office/drawing/2014/main" id="{03E5550B-C0B8-F5E4-6A31-AB3751A9C3A6}"/>
              </a:ext>
            </a:extLst>
          </p:cNvPr>
          <p:cNvPicPr>
            <a:picLocks noChangeAspect="1"/>
          </p:cNvPicPr>
          <p:nvPr/>
        </p:nvPicPr>
        <p:blipFill>
          <a:blip r:embed="rId2"/>
          <a:stretch>
            <a:fillRect/>
          </a:stretch>
        </p:blipFill>
        <p:spPr>
          <a:xfrm>
            <a:off x="8351838" y="2835275"/>
            <a:ext cx="1700212" cy="2100262"/>
          </a:xfrm>
          <a:prstGeom prst="rect">
            <a:avLst/>
          </a:prstGeom>
        </p:spPr>
      </p:pic>
      <p:pic>
        <p:nvPicPr>
          <p:cNvPr id="4" name="Imagen 3">
            <a:extLst>
              <a:ext uri="{FF2B5EF4-FFF2-40B4-BE49-F238E27FC236}">
                <a16:creationId xmlns:a16="http://schemas.microsoft.com/office/drawing/2014/main" id="{99C0D620-4E12-DE85-6ECB-F66965063209}"/>
              </a:ext>
            </a:extLst>
          </p:cNvPr>
          <p:cNvPicPr>
            <a:picLocks noChangeAspect="1"/>
          </p:cNvPicPr>
          <p:nvPr/>
        </p:nvPicPr>
        <p:blipFill>
          <a:blip r:embed="rId3"/>
          <a:stretch>
            <a:fillRect/>
          </a:stretch>
        </p:blipFill>
        <p:spPr>
          <a:xfrm>
            <a:off x="3651250" y="5123596"/>
            <a:ext cx="11430000" cy="6185754"/>
          </a:xfrm>
          <a:prstGeom prst="rect">
            <a:avLst/>
          </a:prstGeom>
        </p:spPr>
      </p:pic>
      <p:pic>
        <p:nvPicPr>
          <p:cNvPr id="7" name="Google Shape;170;p11" descr="Flecha con giro a la izquierda">
            <a:extLst>
              <a:ext uri="{FF2B5EF4-FFF2-40B4-BE49-F238E27FC236}">
                <a16:creationId xmlns:a16="http://schemas.microsoft.com/office/drawing/2014/main" id="{98498387-92AE-980C-7081-F418D2310881}"/>
              </a:ext>
            </a:extLst>
          </p:cNvPr>
          <p:cNvPicPr preferRelativeResize="0"/>
          <p:nvPr/>
        </p:nvPicPr>
        <p:blipFill rotWithShape="1">
          <a:blip r:embed="rId4">
            <a:alphaModFix/>
          </a:blip>
          <a:srcRect/>
          <a:stretch/>
        </p:blipFill>
        <p:spPr>
          <a:xfrm>
            <a:off x="6382417" y="3875206"/>
            <a:ext cx="1935666" cy="1248390"/>
          </a:xfrm>
          <a:prstGeom prst="rect">
            <a:avLst/>
          </a:prstGeom>
          <a:noFill/>
          <a:ln>
            <a:noFill/>
          </a:ln>
        </p:spPr>
      </p:pic>
    </p:spTree>
    <p:extLst>
      <p:ext uri="{BB962C8B-B14F-4D97-AF65-F5344CB8AC3E}">
        <p14:creationId xmlns:p14="http://schemas.microsoft.com/office/powerpoint/2010/main" val="23485800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11FCC6-3B49-9D46-8B62-80E94C906F0A}"/>
              </a:ext>
            </a:extLst>
          </p:cNvPr>
          <p:cNvSpPr>
            <a:spLocks noGrp="1"/>
          </p:cNvSpPr>
          <p:nvPr>
            <p:ph type="title"/>
          </p:nvPr>
        </p:nvSpPr>
        <p:spPr/>
        <p:txBody>
          <a:bodyPr/>
          <a:lstStyle/>
          <a:p>
            <a:r>
              <a:rPr lang="es-CL" dirty="0"/>
              <a:t>NetBeans</a:t>
            </a:r>
          </a:p>
        </p:txBody>
      </p:sp>
      <p:sp>
        <p:nvSpPr>
          <p:cNvPr id="5" name="Marcador de texto 3">
            <a:extLst>
              <a:ext uri="{FF2B5EF4-FFF2-40B4-BE49-F238E27FC236}">
                <a16:creationId xmlns:a16="http://schemas.microsoft.com/office/drawing/2014/main" id="{96B2B5F8-1266-F9D8-8342-1A8CBAA081BD}"/>
              </a:ext>
            </a:extLst>
          </p:cNvPr>
          <p:cNvSpPr txBox="1">
            <a:spLocks/>
          </p:cNvSpPr>
          <p:nvPr/>
        </p:nvSpPr>
        <p:spPr>
          <a:xfrm>
            <a:off x="755650" y="1920874"/>
            <a:ext cx="18664662" cy="8991601"/>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342900" indent="-342900" algn="just">
              <a:buClr>
                <a:schemeClr val="dk1"/>
              </a:buClr>
              <a:buSzPts val="2400"/>
            </a:pPr>
            <a:endParaRPr lang="es-CL" sz="4400" dirty="0">
              <a:solidFill>
                <a:schemeClr val="dk1"/>
              </a:solidFill>
              <a:latin typeface="Calibri"/>
              <a:cs typeface="Calibri"/>
            </a:endParaRPr>
          </a:p>
          <a:p>
            <a:pPr lvl="4"/>
            <a:endParaRPr lang="es-ES_tradnl" sz="1200" dirty="0">
              <a:latin typeface="Calibri" panose="020F0502020204030204" pitchFamily="34" charset="0"/>
              <a:cs typeface="Calibri" panose="020F0502020204030204" pitchFamily="34" charset="0"/>
            </a:endParaRPr>
          </a:p>
        </p:txBody>
      </p:sp>
      <p:sp>
        <p:nvSpPr>
          <p:cNvPr id="6" name="Marcador de texto 3">
            <a:extLst>
              <a:ext uri="{FF2B5EF4-FFF2-40B4-BE49-F238E27FC236}">
                <a16:creationId xmlns:a16="http://schemas.microsoft.com/office/drawing/2014/main" id="{3F8F1B7A-F4E9-E5CE-32E2-14C53D8FB290}"/>
              </a:ext>
            </a:extLst>
          </p:cNvPr>
          <p:cNvSpPr txBox="1">
            <a:spLocks/>
          </p:cNvSpPr>
          <p:nvPr/>
        </p:nvSpPr>
        <p:spPr>
          <a:xfrm>
            <a:off x="789405" y="1920874"/>
            <a:ext cx="18664662" cy="8991601"/>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0" marR="0" lvl="0" indent="0" algn="just" rtl="0">
              <a:lnSpc>
                <a:spcPct val="100000"/>
              </a:lnSpc>
              <a:spcBef>
                <a:spcPts val="0"/>
              </a:spcBef>
              <a:spcAft>
                <a:spcPts val="0"/>
              </a:spcAft>
              <a:buNone/>
            </a:pPr>
            <a:r>
              <a:rPr lang="en-US" sz="3600" b="0" i="0" u="none" strike="noStrike" cap="none" dirty="0">
                <a:solidFill>
                  <a:srgbClr val="222222"/>
                </a:solidFill>
                <a:latin typeface="Arial" panose="020B0604020202020204" pitchFamily="34" charset="0"/>
                <a:ea typeface="Calibri"/>
                <a:cs typeface="Arial" panose="020B0604020202020204" pitchFamily="34" charset="0"/>
                <a:sym typeface="Calibri"/>
              </a:rPr>
              <a:t>Sus paneles principales son: </a:t>
            </a:r>
          </a:p>
          <a:p>
            <a:pPr marR="0" lvl="0" algn="just" rtl="0">
              <a:lnSpc>
                <a:spcPct val="100000"/>
              </a:lnSpc>
              <a:spcBef>
                <a:spcPts val="0"/>
              </a:spcBef>
              <a:spcAft>
                <a:spcPts val="0"/>
              </a:spcAft>
            </a:pPr>
            <a:endParaRPr lang="es-CL" sz="3600" dirty="0">
              <a:solidFill>
                <a:srgbClr val="222222"/>
              </a:solidFill>
              <a:latin typeface="Arial" panose="020B0604020202020204" pitchFamily="34" charset="0"/>
              <a:cs typeface="Arial" panose="020B0604020202020204" pitchFamily="34" charset="0"/>
              <a:sym typeface="Calibri"/>
            </a:endParaRPr>
          </a:p>
          <a:p>
            <a:pPr marL="285750" marR="0" lvl="0" indent="-285750" algn="just" rtl="0">
              <a:lnSpc>
                <a:spcPct val="100000"/>
              </a:lnSpc>
              <a:spcBef>
                <a:spcPts val="0"/>
              </a:spcBef>
              <a:spcAft>
                <a:spcPts val="0"/>
              </a:spcAft>
              <a:buFont typeface="Arial" panose="020B0604020202020204" pitchFamily="34" charset="0"/>
              <a:buChar char="•"/>
            </a:pPr>
            <a:endParaRPr lang="es-ES_tradnl" sz="1200" dirty="0">
              <a:latin typeface="Calibri" panose="020F0502020204030204" pitchFamily="34" charset="0"/>
              <a:cs typeface="Calibri" panose="020F0502020204030204" pitchFamily="34" charset="0"/>
            </a:endParaRPr>
          </a:p>
        </p:txBody>
      </p:sp>
      <p:pic>
        <p:nvPicPr>
          <p:cNvPr id="9" name="Imagen 8">
            <a:extLst>
              <a:ext uri="{FF2B5EF4-FFF2-40B4-BE49-F238E27FC236}">
                <a16:creationId xmlns:a16="http://schemas.microsoft.com/office/drawing/2014/main" id="{A375A001-2BA3-3045-C652-464BDF9CE838}"/>
              </a:ext>
            </a:extLst>
          </p:cNvPr>
          <p:cNvPicPr>
            <a:picLocks noChangeAspect="1"/>
          </p:cNvPicPr>
          <p:nvPr/>
        </p:nvPicPr>
        <p:blipFill>
          <a:blip r:embed="rId2"/>
          <a:stretch>
            <a:fillRect/>
          </a:stretch>
        </p:blipFill>
        <p:spPr>
          <a:xfrm>
            <a:off x="984250" y="2911475"/>
            <a:ext cx="13819781" cy="7478105"/>
          </a:xfrm>
          <a:prstGeom prst="rect">
            <a:avLst/>
          </a:prstGeom>
        </p:spPr>
      </p:pic>
      <p:pic>
        <p:nvPicPr>
          <p:cNvPr id="10" name="Google Shape;157;p10" descr="Flecha recta">
            <a:extLst>
              <a:ext uri="{FF2B5EF4-FFF2-40B4-BE49-F238E27FC236}">
                <a16:creationId xmlns:a16="http://schemas.microsoft.com/office/drawing/2014/main" id="{F98DC7F0-B237-26CF-C92C-4830B5D4037B}"/>
              </a:ext>
            </a:extLst>
          </p:cNvPr>
          <p:cNvPicPr preferRelativeResize="0"/>
          <p:nvPr/>
        </p:nvPicPr>
        <p:blipFill rotWithShape="1">
          <a:blip r:embed="rId3">
            <a:alphaModFix/>
          </a:blip>
          <a:srcRect/>
          <a:stretch/>
        </p:blipFill>
        <p:spPr>
          <a:xfrm rot="-7909386">
            <a:off x="1921712" y="2339608"/>
            <a:ext cx="1020675" cy="676118"/>
          </a:xfrm>
          <a:prstGeom prst="rect">
            <a:avLst/>
          </a:prstGeom>
          <a:noFill/>
          <a:ln>
            <a:noFill/>
          </a:ln>
        </p:spPr>
      </p:pic>
      <p:sp>
        <p:nvSpPr>
          <p:cNvPr id="11" name="Google Shape;159;p10">
            <a:extLst>
              <a:ext uri="{FF2B5EF4-FFF2-40B4-BE49-F238E27FC236}">
                <a16:creationId xmlns:a16="http://schemas.microsoft.com/office/drawing/2014/main" id="{CCE09ACF-DD39-86C4-AF54-DF7CA68F427B}"/>
              </a:ext>
            </a:extLst>
          </p:cNvPr>
          <p:cNvSpPr txBox="1"/>
          <p:nvPr/>
        </p:nvSpPr>
        <p:spPr>
          <a:xfrm>
            <a:off x="2432049" y="2678302"/>
            <a:ext cx="265043" cy="36940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s-CL" b="1" dirty="0"/>
              <a:t>1</a:t>
            </a:r>
            <a:endParaRPr b="1" dirty="0"/>
          </a:p>
        </p:txBody>
      </p:sp>
      <p:sp>
        <p:nvSpPr>
          <p:cNvPr id="12" name="Elipse 11">
            <a:extLst>
              <a:ext uri="{FF2B5EF4-FFF2-40B4-BE49-F238E27FC236}">
                <a16:creationId xmlns:a16="http://schemas.microsoft.com/office/drawing/2014/main" id="{E6E7758D-7236-69EC-8017-97FE87B485B5}"/>
              </a:ext>
            </a:extLst>
          </p:cNvPr>
          <p:cNvSpPr/>
          <p:nvPr/>
        </p:nvSpPr>
        <p:spPr>
          <a:xfrm>
            <a:off x="950495" y="3047708"/>
            <a:ext cx="4148555" cy="605102"/>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pic>
        <p:nvPicPr>
          <p:cNvPr id="15" name="Google Shape;157;p10" descr="Flecha recta">
            <a:extLst>
              <a:ext uri="{FF2B5EF4-FFF2-40B4-BE49-F238E27FC236}">
                <a16:creationId xmlns:a16="http://schemas.microsoft.com/office/drawing/2014/main" id="{716F3147-0389-5D5E-6B29-F3F9D27BBBD9}"/>
              </a:ext>
            </a:extLst>
          </p:cNvPr>
          <p:cNvPicPr preferRelativeResize="0"/>
          <p:nvPr/>
        </p:nvPicPr>
        <p:blipFill rotWithShape="1">
          <a:blip r:embed="rId3">
            <a:alphaModFix/>
          </a:blip>
          <a:srcRect/>
          <a:stretch/>
        </p:blipFill>
        <p:spPr>
          <a:xfrm rot="19388210">
            <a:off x="5021665" y="3897688"/>
            <a:ext cx="1020675" cy="676118"/>
          </a:xfrm>
          <a:prstGeom prst="rect">
            <a:avLst/>
          </a:prstGeom>
          <a:noFill/>
          <a:ln>
            <a:noFill/>
          </a:ln>
        </p:spPr>
      </p:pic>
      <p:sp>
        <p:nvSpPr>
          <p:cNvPr id="16" name="Google Shape;159;p10">
            <a:extLst>
              <a:ext uri="{FF2B5EF4-FFF2-40B4-BE49-F238E27FC236}">
                <a16:creationId xmlns:a16="http://schemas.microsoft.com/office/drawing/2014/main" id="{BF2F7EF9-6151-3855-08BE-7E57488EEBA2}"/>
              </a:ext>
            </a:extLst>
          </p:cNvPr>
          <p:cNvSpPr txBox="1"/>
          <p:nvPr/>
        </p:nvSpPr>
        <p:spPr>
          <a:xfrm>
            <a:off x="5204811" y="4194998"/>
            <a:ext cx="292746" cy="65703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s-CL" b="1" dirty="0"/>
              <a:t>2</a:t>
            </a:r>
            <a:endParaRPr b="1" dirty="0"/>
          </a:p>
        </p:txBody>
      </p:sp>
      <p:sp>
        <p:nvSpPr>
          <p:cNvPr id="17" name="Elipse 16">
            <a:extLst>
              <a:ext uri="{FF2B5EF4-FFF2-40B4-BE49-F238E27FC236}">
                <a16:creationId xmlns:a16="http://schemas.microsoft.com/office/drawing/2014/main" id="{A12F8961-C95E-C1C2-C60E-A3CB81A66B80}"/>
              </a:ext>
            </a:extLst>
          </p:cNvPr>
          <p:cNvSpPr/>
          <p:nvPr/>
        </p:nvSpPr>
        <p:spPr>
          <a:xfrm>
            <a:off x="636063" y="3653445"/>
            <a:ext cx="4720880" cy="3820415"/>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8" name="Elipse 17">
            <a:extLst>
              <a:ext uri="{FF2B5EF4-FFF2-40B4-BE49-F238E27FC236}">
                <a16:creationId xmlns:a16="http://schemas.microsoft.com/office/drawing/2014/main" id="{CFAAD6FE-D282-BE83-35E8-9951F68F4F09}"/>
              </a:ext>
            </a:extLst>
          </p:cNvPr>
          <p:cNvSpPr/>
          <p:nvPr/>
        </p:nvSpPr>
        <p:spPr>
          <a:xfrm>
            <a:off x="5314208" y="3094596"/>
            <a:ext cx="4148555" cy="605102"/>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pic>
        <p:nvPicPr>
          <p:cNvPr id="19" name="Google Shape;157;p10" descr="Flecha recta">
            <a:extLst>
              <a:ext uri="{FF2B5EF4-FFF2-40B4-BE49-F238E27FC236}">
                <a16:creationId xmlns:a16="http://schemas.microsoft.com/office/drawing/2014/main" id="{F900CBA3-51A8-0889-01DD-3B6EDB7C27B4}"/>
              </a:ext>
            </a:extLst>
          </p:cNvPr>
          <p:cNvPicPr preferRelativeResize="0"/>
          <p:nvPr/>
        </p:nvPicPr>
        <p:blipFill rotWithShape="1">
          <a:blip r:embed="rId3">
            <a:alphaModFix/>
          </a:blip>
          <a:srcRect/>
          <a:stretch/>
        </p:blipFill>
        <p:spPr>
          <a:xfrm rot="-7909386">
            <a:off x="7219351" y="2340242"/>
            <a:ext cx="1020675" cy="676118"/>
          </a:xfrm>
          <a:prstGeom prst="rect">
            <a:avLst/>
          </a:prstGeom>
          <a:noFill/>
          <a:ln>
            <a:noFill/>
          </a:ln>
        </p:spPr>
      </p:pic>
      <p:sp>
        <p:nvSpPr>
          <p:cNvPr id="20" name="Google Shape;159;p10">
            <a:extLst>
              <a:ext uri="{FF2B5EF4-FFF2-40B4-BE49-F238E27FC236}">
                <a16:creationId xmlns:a16="http://schemas.microsoft.com/office/drawing/2014/main" id="{BD782A9C-C87A-8185-8F2C-8555DC535AA3}"/>
              </a:ext>
            </a:extLst>
          </p:cNvPr>
          <p:cNvSpPr txBox="1"/>
          <p:nvPr/>
        </p:nvSpPr>
        <p:spPr>
          <a:xfrm>
            <a:off x="7729688" y="2678936"/>
            <a:ext cx="265043" cy="36940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s-CL" b="1" dirty="0"/>
              <a:t>3</a:t>
            </a:r>
            <a:endParaRPr b="1" dirty="0"/>
          </a:p>
        </p:txBody>
      </p:sp>
      <p:sp>
        <p:nvSpPr>
          <p:cNvPr id="22" name="Elipse 21">
            <a:extLst>
              <a:ext uri="{FF2B5EF4-FFF2-40B4-BE49-F238E27FC236}">
                <a16:creationId xmlns:a16="http://schemas.microsoft.com/office/drawing/2014/main" id="{7E949DAD-A790-1062-0B19-AE2042AC62D6}"/>
              </a:ext>
            </a:extLst>
          </p:cNvPr>
          <p:cNvSpPr/>
          <p:nvPr/>
        </p:nvSpPr>
        <p:spPr>
          <a:xfrm>
            <a:off x="5476530" y="4038944"/>
            <a:ext cx="8614120" cy="6350636"/>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pic>
        <p:nvPicPr>
          <p:cNvPr id="23" name="Google Shape;157;p10" descr="Flecha recta">
            <a:extLst>
              <a:ext uri="{FF2B5EF4-FFF2-40B4-BE49-F238E27FC236}">
                <a16:creationId xmlns:a16="http://schemas.microsoft.com/office/drawing/2014/main" id="{67565926-5810-D026-3832-40D3FD46F52D}"/>
              </a:ext>
            </a:extLst>
          </p:cNvPr>
          <p:cNvPicPr preferRelativeResize="0"/>
          <p:nvPr/>
        </p:nvPicPr>
        <p:blipFill rotWithShape="1">
          <a:blip r:embed="rId3">
            <a:alphaModFix/>
          </a:blip>
          <a:srcRect/>
          <a:stretch/>
        </p:blipFill>
        <p:spPr>
          <a:xfrm rot="19388210">
            <a:off x="12744910" y="4277511"/>
            <a:ext cx="1020675" cy="676118"/>
          </a:xfrm>
          <a:prstGeom prst="rect">
            <a:avLst/>
          </a:prstGeom>
          <a:noFill/>
          <a:ln>
            <a:noFill/>
          </a:ln>
        </p:spPr>
      </p:pic>
      <p:sp>
        <p:nvSpPr>
          <p:cNvPr id="24" name="Google Shape;159;p10">
            <a:extLst>
              <a:ext uri="{FF2B5EF4-FFF2-40B4-BE49-F238E27FC236}">
                <a16:creationId xmlns:a16="http://schemas.microsoft.com/office/drawing/2014/main" id="{9E96814A-CED8-72CC-213B-B0661D7DB16B}"/>
              </a:ext>
            </a:extLst>
          </p:cNvPr>
          <p:cNvSpPr txBox="1"/>
          <p:nvPr/>
        </p:nvSpPr>
        <p:spPr>
          <a:xfrm>
            <a:off x="12928056" y="4574821"/>
            <a:ext cx="292746" cy="65703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s-CL" b="1" dirty="0"/>
              <a:t>4</a:t>
            </a:r>
            <a:endParaRPr b="1" dirty="0"/>
          </a:p>
        </p:txBody>
      </p:sp>
      <p:sp>
        <p:nvSpPr>
          <p:cNvPr id="26" name="CuadroTexto 25">
            <a:extLst>
              <a:ext uri="{FF2B5EF4-FFF2-40B4-BE49-F238E27FC236}">
                <a16:creationId xmlns:a16="http://schemas.microsoft.com/office/drawing/2014/main" id="{1FDF8398-5A98-AFC6-032F-BDC5789C2617}"/>
              </a:ext>
            </a:extLst>
          </p:cNvPr>
          <p:cNvSpPr txBox="1"/>
          <p:nvPr/>
        </p:nvSpPr>
        <p:spPr>
          <a:xfrm>
            <a:off x="14923618" y="3242606"/>
            <a:ext cx="4780613" cy="4524315"/>
          </a:xfrm>
          <a:prstGeom prst="rect">
            <a:avLst/>
          </a:prstGeom>
          <a:noFill/>
        </p:spPr>
        <p:txBody>
          <a:bodyPr wrap="square">
            <a:spAutoFit/>
          </a:bodyPr>
          <a:lstStyle/>
          <a:p>
            <a:pPr marL="0" marR="0" lvl="0" indent="0" algn="l" rtl="0">
              <a:lnSpc>
                <a:spcPct val="100000"/>
              </a:lnSpc>
              <a:spcBef>
                <a:spcPts val="0"/>
              </a:spcBef>
              <a:spcAft>
                <a:spcPts val="0"/>
              </a:spcAft>
              <a:buNone/>
            </a:pPr>
            <a:r>
              <a:rPr lang="en-US" sz="3600" i="0" u="none" strike="noStrike" cap="none" dirty="0">
                <a:solidFill>
                  <a:srgbClr val="222222"/>
                </a:solidFill>
                <a:latin typeface="Arial" panose="020B0604020202020204" pitchFamily="34" charset="0"/>
                <a:ea typeface="Calibri"/>
                <a:cs typeface="Arial" panose="020B0604020202020204" pitchFamily="34" charset="0"/>
                <a:sym typeface="Calibri"/>
              </a:rPr>
              <a:t>1 Herramientas del Proyecto.</a:t>
            </a:r>
          </a:p>
          <a:p>
            <a:pPr marL="0" marR="0" lvl="0" indent="0" algn="l" rtl="0">
              <a:lnSpc>
                <a:spcPct val="100000"/>
              </a:lnSpc>
              <a:spcBef>
                <a:spcPts val="0"/>
              </a:spcBef>
              <a:spcAft>
                <a:spcPts val="0"/>
              </a:spcAft>
              <a:buNone/>
            </a:pPr>
            <a:r>
              <a:rPr lang="en-US" sz="3600" dirty="0">
                <a:solidFill>
                  <a:srgbClr val="222222"/>
                </a:solidFill>
                <a:latin typeface="Arial" panose="020B0604020202020204" pitchFamily="34" charset="0"/>
                <a:ea typeface="Calibri"/>
                <a:cs typeface="Arial" panose="020B0604020202020204" pitchFamily="34" charset="0"/>
                <a:sym typeface="Calibri"/>
              </a:rPr>
              <a:t>2 Pestaña de Proyectos.</a:t>
            </a:r>
            <a:endParaRPr lang="en-US" sz="3600" i="0" u="none" strike="noStrike" cap="none" dirty="0">
              <a:solidFill>
                <a:srgbClr val="222222"/>
              </a:solidFill>
              <a:latin typeface="Arial" panose="020B0604020202020204" pitchFamily="34" charset="0"/>
              <a:ea typeface="Calibri"/>
              <a:cs typeface="Arial" panose="020B0604020202020204" pitchFamily="34" charset="0"/>
              <a:sym typeface="Calibri"/>
            </a:endParaRPr>
          </a:p>
          <a:p>
            <a:pPr marL="0" marR="0" lvl="0" indent="0" algn="l" rtl="0">
              <a:lnSpc>
                <a:spcPct val="100000"/>
              </a:lnSpc>
              <a:spcBef>
                <a:spcPts val="0"/>
              </a:spcBef>
              <a:spcAft>
                <a:spcPts val="0"/>
              </a:spcAft>
              <a:buNone/>
            </a:pPr>
            <a:r>
              <a:rPr lang="en-US" sz="3600" dirty="0">
                <a:solidFill>
                  <a:srgbClr val="222222"/>
                </a:solidFill>
                <a:latin typeface="Arial" panose="020B0604020202020204" pitchFamily="34" charset="0"/>
                <a:ea typeface="Calibri"/>
                <a:cs typeface="Arial" panose="020B0604020202020204" pitchFamily="34" charset="0"/>
                <a:sym typeface="Calibri"/>
              </a:rPr>
              <a:t>3 Herramientas de Compilación.</a:t>
            </a:r>
          </a:p>
          <a:p>
            <a:pPr marL="0" marR="0" lvl="0" indent="0" algn="l" rtl="0">
              <a:lnSpc>
                <a:spcPct val="100000"/>
              </a:lnSpc>
              <a:spcBef>
                <a:spcPts val="0"/>
              </a:spcBef>
              <a:spcAft>
                <a:spcPts val="0"/>
              </a:spcAft>
              <a:buNone/>
            </a:pPr>
            <a:r>
              <a:rPr lang="en-US" sz="3600" dirty="0">
                <a:solidFill>
                  <a:srgbClr val="222222"/>
                </a:solidFill>
                <a:latin typeface="Arial" panose="020B0604020202020204" pitchFamily="34" charset="0"/>
                <a:ea typeface="Calibri"/>
                <a:cs typeface="Arial" panose="020B0604020202020204" pitchFamily="34" charset="0"/>
                <a:sym typeface="Calibri"/>
              </a:rPr>
              <a:t>4 Edición de Archivos de Proyectos.</a:t>
            </a:r>
            <a:endParaRPr lang="en-US" sz="3600" i="0" u="none" strike="noStrike" cap="none" dirty="0">
              <a:solidFill>
                <a:srgbClr val="222222"/>
              </a:solidFill>
              <a:latin typeface="Arial" panose="020B0604020202020204" pitchFamily="34" charset="0"/>
              <a:ea typeface="Calibri"/>
              <a:cs typeface="Arial" panose="020B0604020202020204" pitchFamily="34" charset="0"/>
              <a:sym typeface="Calibri"/>
            </a:endParaRPr>
          </a:p>
        </p:txBody>
      </p:sp>
    </p:spTree>
    <p:extLst>
      <p:ext uri="{BB962C8B-B14F-4D97-AF65-F5344CB8AC3E}">
        <p14:creationId xmlns:p14="http://schemas.microsoft.com/office/powerpoint/2010/main" val="39021807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11FCC6-3B49-9D46-8B62-80E94C906F0A}"/>
              </a:ext>
            </a:extLst>
          </p:cNvPr>
          <p:cNvSpPr>
            <a:spLocks noGrp="1"/>
          </p:cNvSpPr>
          <p:nvPr>
            <p:ph type="title"/>
          </p:nvPr>
        </p:nvSpPr>
        <p:spPr/>
        <p:txBody>
          <a:bodyPr/>
          <a:lstStyle/>
          <a:p>
            <a:r>
              <a:rPr lang="es-CL" dirty="0"/>
              <a:t>NetBeans</a:t>
            </a:r>
          </a:p>
        </p:txBody>
      </p:sp>
      <p:sp>
        <p:nvSpPr>
          <p:cNvPr id="5" name="Marcador de texto 3">
            <a:extLst>
              <a:ext uri="{FF2B5EF4-FFF2-40B4-BE49-F238E27FC236}">
                <a16:creationId xmlns:a16="http://schemas.microsoft.com/office/drawing/2014/main" id="{96B2B5F8-1266-F9D8-8342-1A8CBAA081BD}"/>
              </a:ext>
            </a:extLst>
          </p:cNvPr>
          <p:cNvSpPr txBox="1">
            <a:spLocks/>
          </p:cNvSpPr>
          <p:nvPr/>
        </p:nvSpPr>
        <p:spPr>
          <a:xfrm>
            <a:off x="755650" y="1920874"/>
            <a:ext cx="18664662" cy="8991601"/>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342900" indent="-342900" algn="just">
              <a:buClr>
                <a:schemeClr val="dk1"/>
              </a:buClr>
              <a:buSzPts val="2400"/>
            </a:pPr>
            <a:endParaRPr lang="es-CL" sz="4400" dirty="0">
              <a:solidFill>
                <a:schemeClr val="dk1"/>
              </a:solidFill>
              <a:latin typeface="Calibri"/>
              <a:cs typeface="Calibri"/>
            </a:endParaRPr>
          </a:p>
          <a:p>
            <a:pPr lvl="4"/>
            <a:endParaRPr lang="es-ES_tradnl" sz="1200" dirty="0">
              <a:latin typeface="Calibri" panose="020F0502020204030204" pitchFamily="34" charset="0"/>
              <a:cs typeface="Calibri" panose="020F0502020204030204" pitchFamily="34" charset="0"/>
            </a:endParaRPr>
          </a:p>
        </p:txBody>
      </p:sp>
      <p:sp>
        <p:nvSpPr>
          <p:cNvPr id="6" name="Marcador de texto 3">
            <a:extLst>
              <a:ext uri="{FF2B5EF4-FFF2-40B4-BE49-F238E27FC236}">
                <a16:creationId xmlns:a16="http://schemas.microsoft.com/office/drawing/2014/main" id="{3F8F1B7A-F4E9-E5CE-32E2-14C53D8FB290}"/>
              </a:ext>
            </a:extLst>
          </p:cNvPr>
          <p:cNvSpPr txBox="1">
            <a:spLocks/>
          </p:cNvSpPr>
          <p:nvPr/>
        </p:nvSpPr>
        <p:spPr>
          <a:xfrm>
            <a:off x="789405" y="1920874"/>
            <a:ext cx="18664662" cy="8991601"/>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0" marR="0" lvl="0" indent="0" algn="just" rtl="0">
              <a:lnSpc>
                <a:spcPct val="100000"/>
              </a:lnSpc>
              <a:spcBef>
                <a:spcPts val="0"/>
              </a:spcBef>
              <a:spcAft>
                <a:spcPts val="0"/>
              </a:spcAft>
              <a:buNone/>
            </a:pPr>
            <a:r>
              <a:rPr lang="es-MX" sz="3600" b="0" i="0" u="none" strike="noStrike" cap="none" dirty="0">
                <a:solidFill>
                  <a:srgbClr val="222222"/>
                </a:solidFill>
                <a:latin typeface="Arial" panose="020B0604020202020204" pitchFamily="34" charset="0"/>
                <a:ea typeface="Calibri"/>
                <a:cs typeface="Arial" panose="020B0604020202020204" pitchFamily="34" charset="0"/>
                <a:sym typeface="Calibri"/>
              </a:rPr>
              <a:t>Además del IDE, se debe instalar el </a:t>
            </a:r>
            <a:r>
              <a:rPr lang="es-MX" sz="3600" b="1" i="0" u="none" strike="noStrike" cap="none" dirty="0">
                <a:solidFill>
                  <a:srgbClr val="222222"/>
                </a:solidFill>
                <a:latin typeface="Arial" panose="020B0604020202020204" pitchFamily="34" charset="0"/>
                <a:ea typeface="Calibri"/>
                <a:cs typeface="Arial" panose="020B0604020202020204" pitchFamily="34" charset="0"/>
                <a:sym typeface="Calibri"/>
              </a:rPr>
              <a:t>Kit de Desarrollo de Java </a:t>
            </a:r>
            <a:r>
              <a:rPr lang="es-MX" sz="3600" b="0" i="0" u="none" strike="noStrike" cap="none" dirty="0">
                <a:solidFill>
                  <a:srgbClr val="222222"/>
                </a:solidFill>
                <a:latin typeface="Arial" panose="020B0604020202020204" pitchFamily="34" charset="0"/>
                <a:ea typeface="Calibri"/>
                <a:cs typeface="Arial" panose="020B0604020202020204" pitchFamily="34" charset="0"/>
                <a:sym typeface="Calibri"/>
              </a:rPr>
              <a:t>(</a:t>
            </a:r>
            <a:r>
              <a:rPr lang="es-MX" sz="3600" b="1" i="0" u="none" strike="noStrike" cap="none" dirty="0">
                <a:solidFill>
                  <a:srgbClr val="222222"/>
                </a:solidFill>
                <a:latin typeface="Arial" panose="020B0604020202020204" pitchFamily="34" charset="0"/>
                <a:ea typeface="Calibri"/>
                <a:cs typeface="Arial" panose="020B0604020202020204" pitchFamily="34" charset="0"/>
                <a:sym typeface="Calibri"/>
              </a:rPr>
              <a:t>JDK</a:t>
            </a:r>
            <a:r>
              <a:rPr lang="es-MX" sz="3600" b="0" i="0" u="none" strike="noStrike" cap="none" dirty="0">
                <a:solidFill>
                  <a:srgbClr val="222222"/>
                </a:solidFill>
                <a:latin typeface="Arial" panose="020B0604020202020204" pitchFamily="34" charset="0"/>
                <a:ea typeface="Calibri"/>
                <a:cs typeface="Arial" panose="020B0604020202020204" pitchFamily="34" charset="0"/>
                <a:sym typeface="Calibri"/>
              </a:rPr>
              <a:t>), que es un conjunto de herramientas, utilidades, documentación y ejemplos para desarrollar aplicaciones Java.</a:t>
            </a:r>
            <a:endParaRPr lang="es-MX" sz="3600" dirty="0">
              <a:latin typeface="Arial" panose="020B0604020202020204" pitchFamily="34" charset="0"/>
              <a:cs typeface="Arial" panose="020B0604020202020204" pitchFamily="34" charset="0"/>
            </a:endParaRPr>
          </a:p>
          <a:p>
            <a:pPr marL="0" marR="0" lvl="0" indent="0" algn="just" rtl="0">
              <a:lnSpc>
                <a:spcPct val="100000"/>
              </a:lnSpc>
              <a:spcBef>
                <a:spcPts val="0"/>
              </a:spcBef>
              <a:spcAft>
                <a:spcPts val="0"/>
              </a:spcAft>
              <a:buNone/>
            </a:pPr>
            <a:endParaRPr lang="es-MX" sz="3600" b="0" i="0" u="none" strike="noStrike" cap="none" dirty="0">
              <a:solidFill>
                <a:srgbClr val="222222"/>
              </a:solidFill>
              <a:latin typeface="Arial" panose="020B0604020202020204" pitchFamily="34" charset="0"/>
              <a:ea typeface="Calibri"/>
              <a:cs typeface="Arial" panose="020B0604020202020204" pitchFamily="34" charset="0"/>
              <a:sym typeface="Calibri"/>
            </a:endParaRPr>
          </a:p>
          <a:p>
            <a:pPr marL="0" marR="0" lvl="0" indent="0" algn="just" rtl="0">
              <a:lnSpc>
                <a:spcPct val="100000"/>
              </a:lnSpc>
              <a:spcBef>
                <a:spcPts val="0"/>
              </a:spcBef>
              <a:spcAft>
                <a:spcPts val="0"/>
              </a:spcAft>
              <a:buNone/>
            </a:pPr>
            <a:r>
              <a:rPr lang="es-MX" sz="3600" b="0" i="0" u="none" strike="noStrike" cap="none" dirty="0">
                <a:solidFill>
                  <a:srgbClr val="222222"/>
                </a:solidFill>
                <a:latin typeface="Arial" panose="020B0604020202020204" pitchFamily="34" charset="0"/>
                <a:ea typeface="Calibri"/>
                <a:cs typeface="Arial" panose="020B0604020202020204" pitchFamily="34" charset="0"/>
                <a:sym typeface="Calibri"/>
              </a:rPr>
              <a:t>Se puede descargar de la siguiente página:</a:t>
            </a:r>
            <a:endParaRPr lang="es-MX" sz="3600" dirty="0">
              <a:latin typeface="Arial" panose="020B0604020202020204" pitchFamily="34" charset="0"/>
              <a:cs typeface="Arial" panose="020B0604020202020204" pitchFamily="34" charset="0"/>
            </a:endParaRPr>
          </a:p>
          <a:p>
            <a:pPr marL="0" marR="0" lvl="0" indent="0" algn="just" rtl="0">
              <a:lnSpc>
                <a:spcPct val="100000"/>
              </a:lnSpc>
              <a:spcBef>
                <a:spcPts val="0"/>
              </a:spcBef>
              <a:spcAft>
                <a:spcPts val="0"/>
              </a:spcAft>
              <a:buNone/>
            </a:pPr>
            <a:endParaRPr lang="es-MX" sz="3600" b="0" i="0" u="none" strike="noStrike" cap="none" dirty="0">
              <a:solidFill>
                <a:srgbClr val="222222"/>
              </a:solidFill>
              <a:latin typeface="Arial" panose="020B0604020202020204" pitchFamily="34" charset="0"/>
              <a:ea typeface="Calibri"/>
              <a:cs typeface="Arial" panose="020B0604020202020204" pitchFamily="34" charset="0"/>
              <a:sym typeface="Calibri"/>
            </a:endParaRPr>
          </a:p>
          <a:p>
            <a:pPr marL="0" marR="0" lvl="0" indent="0" algn="just" rtl="0">
              <a:lnSpc>
                <a:spcPct val="100000"/>
              </a:lnSpc>
              <a:spcBef>
                <a:spcPts val="0"/>
              </a:spcBef>
              <a:spcAft>
                <a:spcPts val="0"/>
              </a:spcAft>
              <a:buNone/>
            </a:pPr>
            <a:r>
              <a:rPr lang="es-MX" sz="3600" b="0" i="0" u="sng" strike="noStrike" cap="none" dirty="0">
                <a:solidFill>
                  <a:srgbClr val="32558E"/>
                </a:solidFill>
                <a:latin typeface="Arial" panose="020B0604020202020204" pitchFamily="34" charset="0"/>
                <a:ea typeface="Arial"/>
                <a:cs typeface="Arial" panose="020B0604020202020204" pitchFamily="34" charset="0"/>
                <a:sym typeface="Arial"/>
                <a:hlinkClick r:id="rId2"/>
              </a:rPr>
              <a:t>https://www.oracle.com/technetwork/java/javase/downloads/jdk8-downloads-2133151.html</a:t>
            </a:r>
            <a:endParaRPr lang="es-MX" sz="3600" b="0" i="0" u="none" strike="noStrike" cap="none" dirty="0">
              <a:solidFill>
                <a:srgbClr val="32558E"/>
              </a:solidFill>
              <a:latin typeface="Arial" panose="020B0604020202020204" pitchFamily="34" charset="0"/>
              <a:ea typeface="Arial"/>
              <a:cs typeface="Arial" panose="020B0604020202020204" pitchFamily="34" charset="0"/>
              <a:sym typeface="Arial"/>
            </a:endParaRPr>
          </a:p>
          <a:p>
            <a:pPr marL="0" marR="0" lvl="0" indent="0" algn="just" rtl="0">
              <a:lnSpc>
                <a:spcPct val="100000"/>
              </a:lnSpc>
              <a:spcBef>
                <a:spcPts val="0"/>
              </a:spcBef>
              <a:spcAft>
                <a:spcPts val="0"/>
              </a:spcAft>
              <a:buNone/>
            </a:pPr>
            <a:r>
              <a:rPr lang="en-US" sz="3600" b="0" i="0" u="none" strike="noStrike" cap="none" dirty="0">
                <a:solidFill>
                  <a:srgbClr val="222222"/>
                </a:solidFill>
                <a:latin typeface="Arial" panose="020B0604020202020204" pitchFamily="34" charset="0"/>
                <a:ea typeface="Calibri"/>
                <a:cs typeface="Arial" panose="020B0604020202020204" pitchFamily="34" charset="0"/>
                <a:sym typeface="Calibri"/>
              </a:rPr>
              <a:t> </a:t>
            </a:r>
          </a:p>
          <a:p>
            <a:pPr marR="0" lvl="0" algn="just" rtl="0">
              <a:lnSpc>
                <a:spcPct val="100000"/>
              </a:lnSpc>
              <a:spcBef>
                <a:spcPts val="0"/>
              </a:spcBef>
              <a:spcAft>
                <a:spcPts val="0"/>
              </a:spcAft>
            </a:pPr>
            <a:endParaRPr lang="es-CL" sz="3600" dirty="0">
              <a:solidFill>
                <a:srgbClr val="222222"/>
              </a:solidFill>
              <a:latin typeface="Arial" panose="020B0604020202020204" pitchFamily="34" charset="0"/>
              <a:cs typeface="Arial" panose="020B0604020202020204" pitchFamily="34" charset="0"/>
              <a:sym typeface="Calibri"/>
            </a:endParaRPr>
          </a:p>
          <a:p>
            <a:pPr marL="285750" marR="0" lvl="0" indent="-285750" algn="just" rtl="0">
              <a:lnSpc>
                <a:spcPct val="100000"/>
              </a:lnSpc>
              <a:spcBef>
                <a:spcPts val="0"/>
              </a:spcBef>
              <a:spcAft>
                <a:spcPts val="0"/>
              </a:spcAft>
              <a:buFont typeface="Arial" panose="020B0604020202020204" pitchFamily="34" charset="0"/>
              <a:buChar char="•"/>
            </a:pPr>
            <a:endParaRPr lang="es-ES_tradnl" sz="1200" dirty="0">
              <a:latin typeface="Calibri" panose="020F0502020204030204" pitchFamily="34" charset="0"/>
              <a:cs typeface="Calibri" panose="020F0502020204030204" pitchFamily="34" charset="0"/>
            </a:endParaRPr>
          </a:p>
        </p:txBody>
      </p:sp>
      <p:pic>
        <p:nvPicPr>
          <p:cNvPr id="3" name="Google Shape;193;p13">
            <a:extLst>
              <a:ext uri="{FF2B5EF4-FFF2-40B4-BE49-F238E27FC236}">
                <a16:creationId xmlns:a16="http://schemas.microsoft.com/office/drawing/2014/main" id="{09DD7ED3-FB65-371D-B82C-47F22A50AF93}"/>
              </a:ext>
            </a:extLst>
          </p:cNvPr>
          <p:cNvPicPr preferRelativeResize="0"/>
          <p:nvPr/>
        </p:nvPicPr>
        <p:blipFill rotWithShape="1">
          <a:blip r:embed="rId3">
            <a:alphaModFix/>
          </a:blip>
          <a:srcRect/>
          <a:stretch/>
        </p:blipFill>
        <p:spPr>
          <a:xfrm>
            <a:off x="6738738" y="6645275"/>
            <a:ext cx="6626624" cy="3122129"/>
          </a:xfrm>
          <a:prstGeom prst="rect">
            <a:avLst/>
          </a:prstGeom>
          <a:noFill/>
          <a:ln>
            <a:noFill/>
          </a:ln>
        </p:spPr>
      </p:pic>
    </p:spTree>
    <p:extLst>
      <p:ext uri="{BB962C8B-B14F-4D97-AF65-F5344CB8AC3E}">
        <p14:creationId xmlns:p14="http://schemas.microsoft.com/office/powerpoint/2010/main" val="41775674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a:extLst>
              <a:ext uri="{FF2B5EF4-FFF2-40B4-BE49-F238E27FC236}">
                <a16:creationId xmlns:a16="http://schemas.microsoft.com/office/drawing/2014/main" id="{FFB337F0-2FCC-924F-952C-07C673B763B0}"/>
              </a:ext>
            </a:extLst>
          </p:cNvPr>
          <p:cNvSpPr/>
          <p:nvPr/>
        </p:nvSpPr>
        <p:spPr>
          <a:xfrm>
            <a:off x="9594850" y="1894185"/>
            <a:ext cx="5357557" cy="1015663"/>
          </a:xfrm>
          <a:prstGeom prst="rect">
            <a:avLst/>
          </a:prstGeom>
        </p:spPr>
        <p:txBody>
          <a:bodyPr wrap="none">
            <a:spAutoFit/>
          </a:bodyPr>
          <a:lstStyle/>
          <a:p>
            <a:r>
              <a:rPr lang="es-CL" sz="6000" b="1" dirty="0">
                <a:latin typeface="Arial Black" panose="020B0604020202020204" pitchFamily="34" charset="0"/>
                <a:cs typeface="Arial Black" panose="020B0604020202020204" pitchFamily="34" charset="0"/>
              </a:rPr>
              <a:t>CONTENIDO</a:t>
            </a:r>
          </a:p>
        </p:txBody>
      </p:sp>
      <p:sp>
        <p:nvSpPr>
          <p:cNvPr id="9" name="Título 1">
            <a:extLst>
              <a:ext uri="{FF2B5EF4-FFF2-40B4-BE49-F238E27FC236}">
                <a16:creationId xmlns:a16="http://schemas.microsoft.com/office/drawing/2014/main" id="{8A3E674A-F038-D144-A91A-8FBF8FFE0F11}"/>
              </a:ext>
            </a:extLst>
          </p:cNvPr>
          <p:cNvSpPr txBox="1">
            <a:spLocks/>
          </p:cNvSpPr>
          <p:nvPr/>
        </p:nvSpPr>
        <p:spPr>
          <a:xfrm>
            <a:off x="7966075" y="3124049"/>
            <a:ext cx="1066800" cy="923330"/>
          </a:xfrm>
          <a:prstGeom prst="rect">
            <a:avLst/>
          </a:prstGeom>
        </p:spPr>
        <p:txBody>
          <a:bodyPr wrap="square" lIns="0" tIns="0" rIns="0" bIns="0">
            <a:spAutoFit/>
          </a:bodyPr>
          <a:lstStyle>
            <a:lvl1pPr>
              <a:defRPr sz="5000" b="1" i="0">
                <a:solidFill>
                  <a:schemeClr val="tx1"/>
                </a:solidFill>
                <a:latin typeface="Arial"/>
                <a:ea typeface="+mj-ea"/>
                <a:cs typeface="Arial"/>
              </a:defRPr>
            </a:lvl1pPr>
          </a:lstStyle>
          <a:p>
            <a:pPr algn="l"/>
            <a:r>
              <a:rPr lang="es-CL" sz="6000" dirty="0">
                <a:latin typeface="Arial Black" panose="020B0604020202020204" pitchFamily="34" charset="0"/>
                <a:cs typeface="Arial Black" panose="020B0604020202020204" pitchFamily="34" charset="0"/>
              </a:rPr>
              <a:t>01</a:t>
            </a:r>
          </a:p>
        </p:txBody>
      </p:sp>
      <p:sp>
        <p:nvSpPr>
          <p:cNvPr id="12" name="Título 1">
            <a:extLst>
              <a:ext uri="{FF2B5EF4-FFF2-40B4-BE49-F238E27FC236}">
                <a16:creationId xmlns:a16="http://schemas.microsoft.com/office/drawing/2014/main" id="{BB375BB0-38DE-5947-A049-E37CBB392147}"/>
              </a:ext>
            </a:extLst>
          </p:cNvPr>
          <p:cNvSpPr txBox="1">
            <a:spLocks/>
          </p:cNvSpPr>
          <p:nvPr/>
        </p:nvSpPr>
        <p:spPr>
          <a:xfrm>
            <a:off x="7902575" y="5974565"/>
            <a:ext cx="4579097" cy="923330"/>
          </a:xfrm>
          <a:prstGeom prst="rect">
            <a:avLst/>
          </a:prstGeom>
        </p:spPr>
        <p:txBody>
          <a:bodyPr wrap="square" lIns="0" tIns="0" rIns="0" bIns="0">
            <a:spAutoFit/>
          </a:bodyPr>
          <a:lstStyle>
            <a:lvl1pPr>
              <a:defRPr sz="5000" b="1" i="0">
                <a:solidFill>
                  <a:schemeClr val="tx1"/>
                </a:solidFill>
                <a:latin typeface="Arial"/>
                <a:ea typeface="+mj-ea"/>
                <a:cs typeface="Arial"/>
              </a:defRPr>
            </a:lvl1pPr>
          </a:lstStyle>
          <a:p>
            <a:pPr algn="l"/>
            <a:r>
              <a:rPr lang="es-CL" sz="3000" dirty="0"/>
              <a:t>ENTORNO DE DESARROLLO</a:t>
            </a:r>
          </a:p>
        </p:txBody>
      </p:sp>
      <p:sp>
        <p:nvSpPr>
          <p:cNvPr id="14" name="Título 1">
            <a:extLst>
              <a:ext uri="{FF2B5EF4-FFF2-40B4-BE49-F238E27FC236}">
                <a16:creationId xmlns:a16="http://schemas.microsoft.com/office/drawing/2014/main" id="{D2775DA9-AA36-2B46-A647-A78656981246}"/>
              </a:ext>
            </a:extLst>
          </p:cNvPr>
          <p:cNvSpPr txBox="1">
            <a:spLocks/>
          </p:cNvSpPr>
          <p:nvPr/>
        </p:nvSpPr>
        <p:spPr>
          <a:xfrm>
            <a:off x="7966075" y="5052804"/>
            <a:ext cx="1066800" cy="923330"/>
          </a:xfrm>
          <a:prstGeom prst="rect">
            <a:avLst/>
          </a:prstGeom>
        </p:spPr>
        <p:txBody>
          <a:bodyPr wrap="square" lIns="0" tIns="0" rIns="0" bIns="0">
            <a:spAutoFit/>
          </a:bodyPr>
          <a:lstStyle>
            <a:lvl1pPr>
              <a:defRPr sz="5000" b="1" i="0">
                <a:solidFill>
                  <a:schemeClr val="tx1"/>
                </a:solidFill>
                <a:latin typeface="Arial"/>
                <a:ea typeface="+mj-ea"/>
                <a:cs typeface="Arial"/>
              </a:defRPr>
            </a:lvl1pPr>
          </a:lstStyle>
          <a:p>
            <a:pPr algn="l"/>
            <a:r>
              <a:rPr lang="es-CL" sz="6000" dirty="0">
                <a:latin typeface="Arial Black" panose="020B0604020202020204" pitchFamily="34" charset="0"/>
                <a:cs typeface="Arial Black" panose="020B0604020202020204" pitchFamily="34" charset="0"/>
              </a:rPr>
              <a:t>02</a:t>
            </a:r>
          </a:p>
        </p:txBody>
      </p:sp>
      <p:sp>
        <p:nvSpPr>
          <p:cNvPr id="16" name="Título 1">
            <a:extLst>
              <a:ext uri="{FF2B5EF4-FFF2-40B4-BE49-F238E27FC236}">
                <a16:creationId xmlns:a16="http://schemas.microsoft.com/office/drawing/2014/main" id="{5AD2299A-27D1-AA45-A043-C0D64B734853}"/>
              </a:ext>
            </a:extLst>
          </p:cNvPr>
          <p:cNvSpPr txBox="1">
            <a:spLocks/>
          </p:cNvSpPr>
          <p:nvPr/>
        </p:nvSpPr>
        <p:spPr>
          <a:xfrm>
            <a:off x="7944485" y="7763711"/>
            <a:ext cx="4778188" cy="461665"/>
          </a:xfrm>
          <a:prstGeom prst="rect">
            <a:avLst/>
          </a:prstGeom>
        </p:spPr>
        <p:txBody>
          <a:bodyPr wrap="square" lIns="0" tIns="0" rIns="0" bIns="0">
            <a:spAutoFit/>
          </a:bodyPr>
          <a:lstStyle>
            <a:lvl1pPr>
              <a:defRPr sz="5000" b="1" i="0">
                <a:solidFill>
                  <a:schemeClr val="tx1"/>
                </a:solidFill>
                <a:latin typeface="Arial"/>
                <a:ea typeface="+mj-ea"/>
                <a:cs typeface="Arial"/>
              </a:defRPr>
            </a:lvl1pPr>
          </a:lstStyle>
          <a:p>
            <a:pPr algn="l"/>
            <a:r>
              <a:rPr lang="es-CL" sz="3000" dirty="0"/>
              <a:t>NETBEANS</a:t>
            </a:r>
          </a:p>
        </p:txBody>
      </p:sp>
      <p:sp>
        <p:nvSpPr>
          <p:cNvPr id="18" name="Título 1">
            <a:extLst>
              <a:ext uri="{FF2B5EF4-FFF2-40B4-BE49-F238E27FC236}">
                <a16:creationId xmlns:a16="http://schemas.microsoft.com/office/drawing/2014/main" id="{5FEE1E9F-D6A8-614C-BB95-3AFA463327D0}"/>
              </a:ext>
            </a:extLst>
          </p:cNvPr>
          <p:cNvSpPr txBox="1">
            <a:spLocks/>
          </p:cNvSpPr>
          <p:nvPr/>
        </p:nvSpPr>
        <p:spPr>
          <a:xfrm>
            <a:off x="7944485" y="6985696"/>
            <a:ext cx="1066800" cy="923330"/>
          </a:xfrm>
          <a:prstGeom prst="rect">
            <a:avLst/>
          </a:prstGeom>
        </p:spPr>
        <p:txBody>
          <a:bodyPr wrap="square" lIns="0" tIns="0" rIns="0" bIns="0">
            <a:spAutoFit/>
          </a:bodyPr>
          <a:lstStyle>
            <a:lvl1pPr>
              <a:defRPr sz="5000" b="1" i="0">
                <a:solidFill>
                  <a:schemeClr val="tx1"/>
                </a:solidFill>
                <a:latin typeface="Arial"/>
                <a:ea typeface="+mj-ea"/>
                <a:cs typeface="Arial"/>
              </a:defRPr>
            </a:lvl1pPr>
          </a:lstStyle>
          <a:p>
            <a:pPr algn="l"/>
            <a:r>
              <a:rPr lang="es-CL" sz="6000" dirty="0">
                <a:latin typeface="Arial Black" panose="020B0604020202020204" pitchFamily="34" charset="0"/>
                <a:cs typeface="Arial Black" panose="020B0604020202020204" pitchFamily="34" charset="0"/>
              </a:rPr>
              <a:t>03</a:t>
            </a:r>
          </a:p>
        </p:txBody>
      </p:sp>
      <p:sp>
        <p:nvSpPr>
          <p:cNvPr id="21" name="Título 1">
            <a:extLst>
              <a:ext uri="{FF2B5EF4-FFF2-40B4-BE49-F238E27FC236}">
                <a16:creationId xmlns:a16="http://schemas.microsoft.com/office/drawing/2014/main" id="{325E44F9-8B81-FD43-8DCF-00283585DD6D}"/>
              </a:ext>
            </a:extLst>
          </p:cNvPr>
          <p:cNvSpPr txBox="1">
            <a:spLocks/>
          </p:cNvSpPr>
          <p:nvPr/>
        </p:nvSpPr>
        <p:spPr>
          <a:xfrm>
            <a:off x="7944485" y="4047379"/>
            <a:ext cx="3860165" cy="923330"/>
          </a:xfrm>
          <a:prstGeom prst="rect">
            <a:avLst/>
          </a:prstGeom>
        </p:spPr>
        <p:txBody>
          <a:bodyPr wrap="square" lIns="0" tIns="0" rIns="0" bIns="0">
            <a:spAutoFit/>
          </a:bodyPr>
          <a:lstStyle>
            <a:lvl1pPr>
              <a:defRPr sz="5000" b="1" i="0">
                <a:solidFill>
                  <a:schemeClr val="tx1"/>
                </a:solidFill>
                <a:latin typeface="Arial"/>
                <a:ea typeface="+mj-ea"/>
                <a:cs typeface="Arial"/>
              </a:defRPr>
            </a:lvl1pPr>
          </a:lstStyle>
          <a:p>
            <a:pPr algn="l"/>
            <a:r>
              <a:rPr lang="es-CL" sz="3000" dirty="0"/>
              <a:t>RECORDANDO CLASES Y OBJETOS</a:t>
            </a:r>
          </a:p>
        </p:txBody>
      </p:sp>
      <p:sp>
        <p:nvSpPr>
          <p:cNvPr id="5" name="Título 1">
            <a:extLst>
              <a:ext uri="{FF2B5EF4-FFF2-40B4-BE49-F238E27FC236}">
                <a16:creationId xmlns:a16="http://schemas.microsoft.com/office/drawing/2014/main" id="{FEBE6695-9DDB-2EEB-04E2-DD724BFF6A7D}"/>
              </a:ext>
            </a:extLst>
          </p:cNvPr>
          <p:cNvSpPr txBox="1">
            <a:spLocks/>
          </p:cNvSpPr>
          <p:nvPr/>
        </p:nvSpPr>
        <p:spPr>
          <a:xfrm>
            <a:off x="7944485" y="8307471"/>
            <a:ext cx="1066800" cy="923330"/>
          </a:xfrm>
          <a:prstGeom prst="rect">
            <a:avLst/>
          </a:prstGeom>
        </p:spPr>
        <p:txBody>
          <a:bodyPr wrap="square" lIns="0" tIns="0" rIns="0" bIns="0">
            <a:spAutoFit/>
          </a:bodyPr>
          <a:lstStyle>
            <a:lvl1pPr>
              <a:defRPr sz="5000" b="1" i="0">
                <a:solidFill>
                  <a:schemeClr val="tx1"/>
                </a:solidFill>
                <a:latin typeface="Arial"/>
                <a:ea typeface="+mj-ea"/>
                <a:cs typeface="Arial"/>
              </a:defRPr>
            </a:lvl1pPr>
          </a:lstStyle>
          <a:p>
            <a:pPr algn="l"/>
            <a:r>
              <a:rPr lang="es-CL" sz="6000" dirty="0">
                <a:latin typeface="Arial Black" panose="020B0604020202020204" pitchFamily="34" charset="0"/>
                <a:cs typeface="Arial Black" panose="020B0604020202020204" pitchFamily="34" charset="0"/>
              </a:rPr>
              <a:t>04</a:t>
            </a:r>
          </a:p>
        </p:txBody>
      </p:sp>
      <p:sp>
        <p:nvSpPr>
          <p:cNvPr id="6" name="Título 1">
            <a:extLst>
              <a:ext uri="{FF2B5EF4-FFF2-40B4-BE49-F238E27FC236}">
                <a16:creationId xmlns:a16="http://schemas.microsoft.com/office/drawing/2014/main" id="{90257E48-E134-584F-D32F-6E9D3126F589}"/>
              </a:ext>
            </a:extLst>
          </p:cNvPr>
          <p:cNvSpPr txBox="1">
            <a:spLocks/>
          </p:cNvSpPr>
          <p:nvPr/>
        </p:nvSpPr>
        <p:spPr>
          <a:xfrm>
            <a:off x="7952105" y="9081114"/>
            <a:ext cx="3852545" cy="1384995"/>
          </a:xfrm>
          <a:prstGeom prst="rect">
            <a:avLst/>
          </a:prstGeom>
        </p:spPr>
        <p:txBody>
          <a:bodyPr wrap="square" lIns="0" tIns="0" rIns="0" bIns="0">
            <a:spAutoFit/>
          </a:bodyPr>
          <a:lstStyle>
            <a:lvl1pPr>
              <a:defRPr sz="5000" b="1" i="0">
                <a:solidFill>
                  <a:schemeClr val="tx1"/>
                </a:solidFill>
                <a:latin typeface="Arial"/>
                <a:ea typeface="+mj-ea"/>
                <a:cs typeface="Arial"/>
              </a:defRPr>
            </a:lvl1pPr>
          </a:lstStyle>
          <a:p>
            <a:pPr algn="l"/>
            <a:r>
              <a:rPr lang="es-CL" sz="3000" dirty="0"/>
              <a:t>LENGUAJE DE PROGRAMACIÓN JAVA</a:t>
            </a:r>
          </a:p>
        </p:txBody>
      </p:sp>
      <p:sp>
        <p:nvSpPr>
          <p:cNvPr id="7" name="Título 1">
            <a:extLst>
              <a:ext uri="{FF2B5EF4-FFF2-40B4-BE49-F238E27FC236}">
                <a16:creationId xmlns:a16="http://schemas.microsoft.com/office/drawing/2014/main" id="{A566026A-76C9-970D-E773-E978D147E758}"/>
              </a:ext>
            </a:extLst>
          </p:cNvPr>
          <p:cNvSpPr txBox="1">
            <a:spLocks/>
          </p:cNvSpPr>
          <p:nvPr/>
        </p:nvSpPr>
        <p:spPr>
          <a:xfrm>
            <a:off x="11983847" y="3124049"/>
            <a:ext cx="1066800" cy="923330"/>
          </a:xfrm>
          <a:prstGeom prst="rect">
            <a:avLst/>
          </a:prstGeom>
        </p:spPr>
        <p:txBody>
          <a:bodyPr wrap="square" lIns="0" tIns="0" rIns="0" bIns="0">
            <a:spAutoFit/>
          </a:bodyPr>
          <a:lstStyle>
            <a:lvl1pPr>
              <a:defRPr sz="5000" b="1" i="0">
                <a:solidFill>
                  <a:schemeClr val="tx1"/>
                </a:solidFill>
                <a:latin typeface="Arial"/>
                <a:ea typeface="+mj-ea"/>
                <a:cs typeface="Arial"/>
              </a:defRPr>
            </a:lvl1pPr>
          </a:lstStyle>
          <a:p>
            <a:pPr algn="l"/>
            <a:r>
              <a:rPr lang="es-CL" sz="6000" dirty="0">
                <a:latin typeface="Arial Black" panose="020B0604020202020204" pitchFamily="34" charset="0"/>
                <a:cs typeface="Arial Black" panose="020B0604020202020204" pitchFamily="34" charset="0"/>
              </a:rPr>
              <a:t>05</a:t>
            </a:r>
          </a:p>
        </p:txBody>
      </p:sp>
      <p:sp>
        <p:nvSpPr>
          <p:cNvPr id="8" name="Título 1">
            <a:extLst>
              <a:ext uri="{FF2B5EF4-FFF2-40B4-BE49-F238E27FC236}">
                <a16:creationId xmlns:a16="http://schemas.microsoft.com/office/drawing/2014/main" id="{B71CB24D-B419-CAD8-77E2-5C196FF3C51B}"/>
              </a:ext>
            </a:extLst>
          </p:cNvPr>
          <p:cNvSpPr txBox="1">
            <a:spLocks/>
          </p:cNvSpPr>
          <p:nvPr/>
        </p:nvSpPr>
        <p:spPr>
          <a:xfrm>
            <a:off x="12047817" y="5029495"/>
            <a:ext cx="1066800" cy="923330"/>
          </a:xfrm>
          <a:prstGeom prst="rect">
            <a:avLst/>
          </a:prstGeom>
        </p:spPr>
        <p:txBody>
          <a:bodyPr wrap="square" lIns="0" tIns="0" rIns="0" bIns="0">
            <a:spAutoFit/>
          </a:bodyPr>
          <a:lstStyle>
            <a:lvl1pPr>
              <a:defRPr sz="5000" b="1" i="0">
                <a:solidFill>
                  <a:schemeClr val="tx1"/>
                </a:solidFill>
                <a:latin typeface="Arial"/>
                <a:ea typeface="+mj-ea"/>
                <a:cs typeface="Arial"/>
              </a:defRPr>
            </a:lvl1pPr>
          </a:lstStyle>
          <a:p>
            <a:pPr algn="l"/>
            <a:r>
              <a:rPr lang="es-CL" sz="6000" dirty="0">
                <a:latin typeface="Arial Black" panose="020B0604020202020204" pitchFamily="34" charset="0"/>
                <a:cs typeface="Arial Black" panose="020B0604020202020204" pitchFamily="34" charset="0"/>
              </a:rPr>
              <a:t>06</a:t>
            </a:r>
          </a:p>
        </p:txBody>
      </p:sp>
      <p:sp>
        <p:nvSpPr>
          <p:cNvPr id="10" name="Título 1">
            <a:extLst>
              <a:ext uri="{FF2B5EF4-FFF2-40B4-BE49-F238E27FC236}">
                <a16:creationId xmlns:a16="http://schemas.microsoft.com/office/drawing/2014/main" id="{9EE0D237-988C-7B50-262A-16BAB507C6A3}"/>
              </a:ext>
            </a:extLst>
          </p:cNvPr>
          <p:cNvSpPr txBox="1">
            <a:spLocks/>
          </p:cNvSpPr>
          <p:nvPr/>
        </p:nvSpPr>
        <p:spPr>
          <a:xfrm>
            <a:off x="12047817" y="3998130"/>
            <a:ext cx="3860165" cy="923330"/>
          </a:xfrm>
          <a:prstGeom prst="rect">
            <a:avLst/>
          </a:prstGeom>
        </p:spPr>
        <p:txBody>
          <a:bodyPr wrap="square" lIns="0" tIns="0" rIns="0" bIns="0">
            <a:spAutoFit/>
          </a:bodyPr>
          <a:lstStyle>
            <a:lvl1pPr>
              <a:defRPr sz="5000" b="1" i="0">
                <a:solidFill>
                  <a:schemeClr val="tx1"/>
                </a:solidFill>
                <a:latin typeface="Arial"/>
                <a:ea typeface="+mj-ea"/>
                <a:cs typeface="Arial"/>
              </a:defRPr>
            </a:lvl1pPr>
          </a:lstStyle>
          <a:p>
            <a:pPr algn="l"/>
            <a:r>
              <a:rPr lang="es-CL" sz="3000" dirty="0"/>
              <a:t>PRIMER PROGRAMA EN JAVA</a:t>
            </a:r>
          </a:p>
        </p:txBody>
      </p:sp>
      <p:sp>
        <p:nvSpPr>
          <p:cNvPr id="11" name="Título 1">
            <a:extLst>
              <a:ext uri="{FF2B5EF4-FFF2-40B4-BE49-F238E27FC236}">
                <a16:creationId xmlns:a16="http://schemas.microsoft.com/office/drawing/2014/main" id="{DBB08602-E356-06F4-A22F-30402A0A1EA9}"/>
              </a:ext>
            </a:extLst>
          </p:cNvPr>
          <p:cNvSpPr txBox="1">
            <a:spLocks/>
          </p:cNvSpPr>
          <p:nvPr/>
        </p:nvSpPr>
        <p:spPr>
          <a:xfrm>
            <a:off x="12047817" y="5887640"/>
            <a:ext cx="4579097" cy="461665"/>
          </a:xfrm>
          <a:prstGeom prst="rect">
            <a:avLst/>
          </a:prstGeom>
        </p:spPr>
        <p:txBody>
          <a:bodyPr wrap="square" lIns="0" tIns="0" rIns="0" bIns="0">
            <a:spAutoFit/>
          </a:bodyPr>
          <a:lstStyle>
            <a:lvl1pPr>
              <a:defRPr sz="5000" b="1" i="0">
                <a:solidFill>
                  <a:schemeClr val="tx1"/>
                </a:solidFill>
                <a:latin typeface="Arial"/>
                <a:ea typeface="+mj-ea"/>
                <a:cs typeface="Arial"/>
              </a:defRPr>
            </a:lvl1pPr>
          </a:lstStyle>
          <a:p>
            <a:pPr algn="l"/>
            <a:r>
              <a:rPr lang="es-CL" sz="3000" dirty="0"/>
              <a:t>CONVENCIONES</a:t>
            </a:r>
          </a:p>
        </p:txBody>
      </p:sp>
      <p:sp>
        <p:nvSpPr>
          <p:cNvPr id="13" name="Título 1">
            <a:extLst>
              <a:ext uri="{FF2B5EF4-FFF2-40B4-BE49-F238E27FC236}">
                <a16:creationId xmlns:a16="http://schemas.microsoft.com/office/drawing/2014/main" id="{ACABC7A4-0417-4AAB-8E0F-ABB8C31F4336}"/>
              </a:ext>
            </a:extLst>
          </p:cNvPr>
          <p:cNvSpPr txBox="1">
            <a:spLocks/>
          </p:cNvSpPr>
          <p:nvPr/>
        </p:nvSpPr>
        <p:spPr>
          <a:xfrm>
            <a:off x="12047817" y="6985696"/>
            <a:ext cx="1066800" cy="923330"/>
          </a:xfrm>
          <a:prstGeom prst="rect">
            <a:avLst/>
          </a:prstGeom>
        </p:spPr>
        <p:txBody>
          <a:bodyPr wrap="square" lIns="0" tIns="0" rIns="0" bIns="0">
            <a:spAutoFit/>
          </a:bodyPr>
          <a:lstStyle>
            <a:lvl1pPr>
              <a:defRPr sz="5000" b="1" i="0">
                <a:solidFill>
                  <a:schemeClr val="tx1"/>
                </a:solidFill>
                <a:latin typeface="Arial"/>
                <a:ea typeface="+mj-ea"/>
                <a:cs typeface="Arial"/>
              </a:defRPr>
            </a:lvl1pPr>
          </a:lstStyle>
          <a:p>
            <a:pPr algn="l"/>
            <a:r>
              <a:rPr lang="es-CL" sz="6000" dirty="0">
                <a:latin typeface="Arial Black" panose="020B0604020202020204" pitchFamily="34" charset="0"/>
                <a:cs typeface="Arial Black" panose="020B0604020202020204" pitchFamily="34" charset="0"/>
              </a:rPr>
              <a:t>07</a:t>
            </a:r>
          </a:p>
        </p:txBody>
      </p:sp>
      <p:sp>
        <p:nvSpPr>
          <p:cNvPr id="15" name="Título 1">
            <a:extLst>
              <a:ext uri="{FF2B5EF4-FFF2-40B4-BE49-F238E27FC236}">
                <a16:creationId xmlns:a16="http://schemas.microsoft.com/office/drawing/2014/main" id="{80441B17-91C0-469F-3140-EF4E66C03E10}"/>
              </a:ext>
            </a:extLst>
          </p:cNvPr>
          <p:cNvSpPr txBox="1">
            <a:spLocks/>
          </p:cNvSpPr>
          <p:nvPr/>
        </p:nvSpPr>
        <p:spPr>
          <a:xfrm>
            <a:off x="12047817" y="7780114"/>
            <a:ext cx="4579097" cy="461665"/>
          </a:xfrm>
          <a:prstGeom prst="rect">
            <a:avLst/>
          </a:prstGeom>
        </p:spPr>
        <p:txBody>
          <a:bodyPr wrap="square" lIns="0" tIns="0" rIns="0" bIns="0">
            <a:spAutoFit/>
          </a:bodyPr>
          <a:lstStyle>
            <a:lvl1pPr>
              <a:defRPr sz="5000" b="1" i="0">
                <a:solidFill>
                  <a:schemeClr val="tx1"/>
                </a:solidFill>
                <a:latin typeface="Arial"/>
                <a:ea typeface="+mj-ea"/>
                <a:cs typeface="Arial"/>
              </a:defRPr>
            </a:lvl1pPr>
          </a:lstStyle>
          <a:p>
            <a:pPr algn="l"/>
            <a:r>
              <a:rPr lang="es-CL" sz="3000" dirty="0"/>
              <a:t>CREANDO UNA CLASE</a:t>
            </a:r>
          </a:p>
        </p:txBody>
      </p:sp>
      <p:sp>
        <p:nvSpPr>
          <p:cNvPr id="20" name="Título 1">
            <a:extLst>
              <a:ext uri="{FF2B5EF4-FFF2-40B4-BE49-F238E27FC236}">
                <a16:creationId xmlns:a16="http://schemas.microsoft.com/office/drawing/2014/main" id="{D315A9EE-4784-33A8-00F3-89B0B50BFC5C}"/>
              </a:ext>
            </a:extLst>
          </p:cNvPr>
          <p:cNvSpPr txBox="1">
            <a:spLocks/>
          </p:cNvSpPr>
          <p:nvPr/>
        </p:nvSpPr>
        <p:spPr>
          <a:xfrm>
            <a:off x="12047817" y="8279972"/>
            <a:ext cx="1066800" cy="923330"/>
          </a:xfrm>
          <a:prstGeom prst="rect">
            <a:avLst/>
          </a:prstGeom>
        </p:spPr>
        <p:txBody>
          <a:bodyPr wrap="square" lIns="0" tIns="0" rIns="0" bIns="0">
            <a:spAutoFit/>
          </a:bodyPr>
          <a:lstStyle>
            <a:lvl1pPr>
              <a:defRPr sz="5000" b="1" i="0">
                <a:solidFill>
                  <a:schemeClr val="tx1"/>
                </a:solidFill>
                <a:latin typeface="Arial"/>
                <a:ea typeface="+mj-ea"/>
                <a:cs typeface="Arial"/>
              </a:defRPr>
            </a:lvl1pPr>
          </a:lstStyle>
          <a:p>
            <a:pPr algn="l"/>
            <a:r>
              <a:rPr lang="es-CL" sz="6000" dirty="0">
                <a:latin typeface="Arial Black" panose="020B0604020202020204" pitchFamily="34" charset="0"/>
                <a:cs typeface="Arial Black" panose="020B0604020202020204" pitchFamily="34" charset="0"/>
              </a:rPr>
              <a:t>08</a:t>
            </a:r>
          </a:p>
        </p:txBody>
      </p:sp>
      <p:sp>
        <p:nvSpPr>
          <p:cNvPr id="22" name="Título 1">
            <a:extLst>
              <a:ext uri="{FF2B5EF4-FFF2-40B4-BE49-F238E27FC236}">
                <a16:creationId xmlns:a16="http://schemas.microsoft.com/office/drawing/2014/main" id="{E80AAED1-FA2D-C914-8653-FC6B49EC6B0D}"/>
              </a:ext>
            </a:extLst>
          </p:cNvPr>
          <p:cNvSpPr txBox="1">
            <a:spLocks/>
          </p:cNvSpPr>
          <p:nvPr/>
        </p:nvSpPr>
        <p:spPr>
          <a:xfrm>
            <a:off x="12116509" y="9081114"/>
            <a:ext cx="4579097" cy="461665"/>
          </a:xfrm>
          <a:prstGeom prst="rect">
            <a:avLst/>
          </a:prstGeom>
        </p:spPr>
        <p:txBody>
          <a:bodyPr wrap="square" lIns="0" tIns="0" rIns="0" bIns="0">
            <a:spAutoFit/>
          </a:bodyPr>
          <a:lstStyle>
            <a:lvl1pPr>
              <a:defRPr sz="5000" b="1" i="0">
                <a:solidFill>
                  <a:schemeClr val="tx1"/>
                </a:solidFill>
                <a:latin typeface="Arial"/>
                <a:ea typeface="+mj-ea"/>
                <a:cs typeface="Arial"/>
              </a:defRPr>
            </a:lvl1pPr>
          </a:lstStyle>
          <a:p>
            <a:pPr algn="l"/>
            <a:r>
              <a:rPr lang="es-CL" sz="3000" dirty="0"/>
              <a:t>MÉTODOS</a:t>
            </a:r>
          </a:p>
        </p:txBody>
      </p:sp>
      <p:sp>
        <p:nvSpPr>
          <p:cNvPr id="23" name="Título 1">
            <a:extLst>
              <a:ext uri="{FF2B5EF4-FFF2-40B4-BE49-F238E27FC236}">
                <a16:creationId xmlns:a16="http://schemas.microsoft.com/office/drawing/2014/main" id="{67F96339-0D78-2340-BFFE-10771169980F}"/>
              </a:ext>
            </a:extLst>
          </p:cNvPr>
          <p:cNvSpPr txBox="1">
            <a:spLocks/>
          </p:cNvSpPr>
          <p:nvPr/>
        </p:nvSpPr>
        <p:spPr>
          <a:xfrm>
            <a:off x="16376650" y="3124049"/>
            <a:ext cx="1066800" cy="923330"/>
          </a:xfrm>
          <a:prstGeom prst="rect">
            <a:avLst/>
          </a:prstGeom>
        </p:spPr>
        <p:txBody>
          <a:bodyPr wrap="square" lIns="0" tIns="0" rIns="0" bIns="0">
            <a:spAutoFit/>
          </a:bodyPr>
          <a:lstStyle>
            <a:lvl1pPr>
              <a:defRPr sz="5000" b="1" i="0">
                <a:solidFill>
                  <a:schemeClr val="tx1"/>
                </a:solidFill>
                <a:latin typeface="Arial"/>
                <a:ea typeface="+mj-ea"/>
                <a:cs typeface="Arial"/>
              </a:defRPr>
            </a:lvl1pPr>
          </a:lstStyle>
          <a:p>
            <a:pPr algn="l"/>
            <a:r>
              <a:rPr lang="es-CL" sz="6000" dirty="0">
                <a:latin typeface="Arial Black" panose="020B0604020202020204" pitchFamily="34" charset="0"/>
                <a:cs typeface="Arial Black" panose="020B0604020202020204" pitchFamily="34" charset="0"/>
              </a:rPr>
              <a:t>09</a:t>
            </a:r>
          </a:p>
        </p:txBody>
      </p:sp>
      <p:sp>
        <p:nvSpPr>
          <p:cNvPr id="24" name="Título 1">
            <a:extLst>
              <a:ext uri="{FF2B5EF4-FFF2-40B4-BE49-F238E27FC236}">
                <a16:creationId xmlns:a16="http://schemas.microsoft.com/office/drawing/2014/main" id="{4D6DCD30-B223-22E2-64F6-7A7DA9C38EA7}"/>
              </a:ext>
            </a:extLst>
          </p:cNvPr>
          <p:cNvSpPr txBox="1">
            <a:spLocks/>
          </p:cNvSpPr>
          <p:nvPr/>
        </p:nvSpPr>
        <p:spPr>
          <a:xfrm>
            <a:off x="16376651" y="3925580"/>
            <a:ext cx="3352800" cy="461665"/>
          </a:xfrm>
          <a:prstGeom prst="rect">
            <a:avLst/>
          </a:prstGeom>
        </p:spPr>
        <p:txBody>
          <a:bodyPr wrap="square" lIns="0" tIns="0" rIns="0" bIns="0">
            <a:spAutoFit/>
          </a:bodyPr>
          <a:lstStyle>
            <a:lvl1pPr>
              <a:defRPr sz="5000" b="1" i="0">
                <a:solidFill>
                  <a:schemeClr val="tx1"/>
                </a:solidFill>
                <a:latin typeface="Arial"/>
                <a:ea typeface="+mj-ea"/>
                <a:cs typeface="Arial"/>
              </a:defRPr>
            </a:lvl1pPr>
          </a:lstStyle>
          <a:p>
            <a:pPr algn="l"/>
            <a:r>
              <a:rPr lang="es-CL" sz="3000" dirty="0"/>
              <a:t>OPERADORES</a:t>
            </a:r>
          </a:p>
        </p:txBody>
      </p:sp>
    </p:spTree>
    <p:extLst>
      <p:ext uri="{BB962C8B-B14F-4D97-AF65-F5344CB8AC3E}">
        <p14:creationId xmlns:p14="http://schemas.microsoft.com/office/powerpoint/2010/main" val="3979444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07D15BE-E3B2-F743-9878-F149B7D92C0C}"/>
              </a:ext>
            </a:extLst>
          </p:cNvPr>
          <p:cNvSpPr>
            <a:spLocks noGrp="1"/>
          </p:cNvSpPr>
          <p:nvPr>
            <p:ph type="title"/>
          </p:nvPr>
        </p:nvSpPr>
        <p:spPr>
          <a:xfrm>
            <a:off x="7461250" y="8016875"/>
            <a:ext cx="10972800" cy="2133600"/>
          </a:xfrm>
        </p:spPr>
        <p:txBody>
          <a:bodyPr/>
          <a:lstStyle/>
          <a:p>
            <a:r>
              <a:rPr lang="es-CL" sz="6600" dirty="0"/>
              <a:t>LENGUAJE DE PROGRAMACIÓN JAVA</a:t>
            </a:r>
          </a:p>
        </p:txBody>
      </p:sp>
      <p:sp>
        <p:nvSpPr>
          <p:cNvPr id="3" name="Título 1">
            <a:extLst>
              <a:ext uri="{FF2B5EF4-FFF2-40B4-BE49-F238E27FC236}">
                <a16:creationId xmlns:a16="http://schemas.microsoft.com/office/drawing/2014/main" id="{9224DE7A-4464-F54B-B074-7663E7D43917}"/>
              </a:ext>
            </a:extLst>
          </p:cNvPr>
          <p:cNvSpPr txBox="1">
            <a:spLocks/>
          </p:cNvSpPr>
          <p:nvPr/>
        </p:nvSpPr>
        <p:spPr>
          <a:xfrm>
            <a:off x="5632450" y="7788275"/>
            <a:ext cx="1670957" cy="1477328"/>
          </a:xfrm>
          <a:prstGeom prst="rect">
            <a:avLst/>
          </a:prstGeom>
        </p:spPr>
        <p:txBody>
          <a:bodyPr wrap="square" lIns="0" tIns="0" rIns="0" bIns="0">
            <a:spAutoFit/>
          </a:bodyPr>
          <a:lstStyle>
            <a:lvl1pPr>
              <a:defRPr sz="5000" b="1" i="0">
                <a:solidFill>
                  <a:schemeClr val="tx1"/>
                </a:solidFill>
                <a:latin typeface="Arial"/>
                <a:ea typeface="+mj-ea"/>
                <a:cs typeface="Arial"/>
              </a:defRPr>
            </a:lvl1pPr>
          </a:lstStyle>
          <a:p>
            <a:pPr algn="l"/>
            <a:r>
              <a:rPr lang="es-CL" sz="9600" dirty="0">
                <a:solidFill>
                  <a:srgbClr val="257CE1"/>
                </a:solidFill>
                <a:latin typeface="Arial Black" panose="020B0604020202020204" pitchFamily="34" charset="0"/>
                <a:cs typeface="Arial Black" panose="020B0604020202020204" pitchFamily="34" charset="0"/>
              </a:rPr>
              <a:t>04</a:t>
            </a:r>
          </a:p>
        </p:txBody>
      </p:sp>
    </p:spTree>
    <p:extLst>
      <p:ext uri="{BB962C8B-B14F-4D97-AF65-F5344CB8AC3E}">
        <p14:creationId xmlns:p14="http://schemas.microsoft.com/office/powerpoint/2010/main" val="635118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11FCC6-3B49-9D46-8B62-80E94C906F0A}"/>
              </a:ext>
            </a:extLst>
          </p:cNvPr>
          <p:cNvSpPr>
            <a:spLocks noGrp="1"/>
          </p:cNvSpPr>
          <p:nvPr>
            <p:ph type="title"/>
          </p:nvPr>
        </p:nvSpPr>
        <p:spPr/>
        <p:txBody>
          <a:bodyPr/>
          <a:lstStyle/>
          <a:p>
            <a:r>
              <a:rPr lang="es-CL" dirty="0"/>
              <a:t>Lenguaje de Programación Java</a:t>
            </a:r>
          </a:p>
        </p:txBody>
      </p:sp>
      <p:sp>
        <p:nvSpPr>
          <p:cNvPr id="5" name="Marcador de texto 3">
            <a:extLst>
              <a:ext uri="{FF2B5EF4-FFF2-40B4-BE49-F238E27FC236}">
                <a16:creationId xmlns:a16="http://schemas.microsoft.com/office/drawing/2014/main" id="{96B2B5F8-1266-F9D8-8342-1A8CBAA081BD}"/>
              </a:ext>
            </a:extLst>
          </p:cNvPr>
          <p:cNvSpPr txBox="1">
            <a:spLocks/>
          </p:cNvSpPr>
          <p:nvPr/>
        </p:nvSpPr>
        <p:spPr>
          <a:xfrm>
            <a:off x="755650" y="1920874"/>
            <a:ext cx="18664662" cy="8991601"/>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342900" indent="-342900" algn="just">
              <a:buClr>
                <a:schemeClr val="dk1"/>
              </a:buClr>
              <a:buSzPts val="2400"/>
            </a:pPr>
            <a:endParaRPr lang="es-CL" sz="4400" dirty="0">
              <a:solidFill>
                <a:schemeClr val="dk1"/>
              </a:solidFill>
              <a:latin typeface="Calibri"/>
              <a:cs typeface="Calibri"/>
            </a:endParaRPr>
          </a:p>
          <a:p>
            <a:pPr lvl="4"/>
            <a:endParaRPr lang="es-ES_tradnl" sz="1200" dirty="0">
              <a:latin typeface="Calibri" panose="020F0502020204030204" pitchFamily="34" charset="0"/>
              <a:cs typeface="Calibri" panose="020F0502020204030204" pitchFamily="34" charset="0"/>
            </a:endParaRPr>
          </a:p>
        </p:txBody>
      </p:sp>
      <p:sp>
        <p:nvSpPr>
          <p:cNvPr id="6" name="Marcador de texto 3">
            <a:extLst>
              <a:ext uri="{FF2B5EF4-FFF2-40B4-BE49-F238E27FC236}">
                <a16:creationId xmlns:a16="http://schemas.microsoft.com/office/drawing/2014/main" id="{3F8F1B7A-F4E9-E5CE-32E2-14C53D8FB290}"/>
              </a:ext>
            </a:extLst>
          </p:cNvPr>
          <p:cNvSpPr txBox="1">
            <a:spLocks/>
          </p:cNvSpPr>
          <p:nvPr/>
        </p:nvSpPr>
        <p:spPr>
          <a:xfrm>
            <a:off x="789405" y="1920874"/>
            <a:ext cx="18664662" cy="8991601"/>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0" marR="0" lvl="0" indent="0" algn="just" rtl="0">
              <a:lnSpc>
                <a:spcPct val="100000"/>
              </a:lnSpc>
              <a:spcBef>
                <a:spcPts val="0"/>
              </a:spcBef>
              <a:spcAft>
                <a:spcPts val="0"/>
              </a:spcAft>
              <a:buNone/>
            </a:pPr>
            <a:r>
              <a:rPr lang="es-CL" sz="3600" b="1" i="0" u="none" strike="noStrike" cap="none" dirty="0">
                <a:solidFill>
                  <a:srgbClr val="222222"/>
                </a:solidFill>
                <a:latin typeface="Arial" panose="020B0604020202020204" pitchFamily="34" charset="0"/>
                <a:ea typeface="Calibri"/>
                <a:cs typeface="Arial" panose="020B0604020202020204" pitchFamily="34" charset="0"/>
                <a:sym typeface="Calibri"/>
              </a:rPr>
              <a:t>Un poco de Historia:</a:t>
            </a:r>
          </a:p>
          <a:p>
            <a:pPr marL="0" marR="0" lvl="0" indent="0" algn="just" rtl="0">
              <a:lnSpc>
                <a:spcPct val="100000"/>
              </a:lnSpc>
              <a:spcBef>
                <a:spcPts val="0"/>
              </a:spcBef>
              <a:spcAft>
                <a:spcPts val="0"/>
              </a:spcAft>
              <a:buNone/>
            </a:pPr>
            <a:endParaRPr lang="en-US" sz="3600" b="0" i="0" u="none" strike="noStrike" cap="none" dirty="0">
              <a:solidFill>
                <a:srgbClr val="222222"/>
              </a:solidFill>
              <a:latin typeface="Arial" panose="020B0604020202020204" pitchFamily="34" charset="0"/>
              <a:ea typeface="Calibri"/>
              <a:cs typeface="Arial" panose="020B0604020202020204" pitchFamily="34" charset="0"/>
              <a:sym typeface="Calibri"/>
            </a:endParaRPr>
          </a:p>
          <a:p>
            <a:pPr marL="0" marR="0" lvl="0" indent="0" algn="just" rtl="0">
              <a:lnSpc>
                <a:spcPct val="100000"/>
              </a:lnSpc>
              <a:spcBef>
                <a:spcPts val="0"/>
              </a:spcBef>
              <a:spcAft>
                <a:spcPts val="0"/>
              </a:spcAft>
              <a:buNone/>
            </a:pPr>
            <a:r>
              <a:rPr lang="es-CL" sz="3600" b="0" i="0" u="none" strike="noStrike" cap="none" dirty="0">
                <a:solidFill>
                  <a:srgbClr val="222222"/>
                </a:solidFill>
                <a:latin typeface="Arial" panose="020B0604020202020204" pitchFamily="34" charset="0"/>
                <a:ea typeface="Calibri"/>
                <a:cs typeface="Arial" panose="020B0604020202020204" pitchFamily="34" charset="0"/>
                <a:sym typeface="Calibri"/>
              </a:rPr>
              <a:t>Sun Microsystems patrocinó en 1991 un proyecto interno de investigación dirigido por James Gosling, que dio como resultado un lenguaje de programación orientado a objetos basado en C++, al que se llamó </a:t>
            </a:r>
            <a:r>
              <a:rPr lang="es-CL" sz="3600" b="1" i="0" u="none" strike="noStrike" cap="none" dirty="0">
                <a:solidFill>
                  <a:srgbClr val="222222"/>
                </a:solidFill>
                <a:latin typeface="Arial" panose="020B0604020202020204" pitchFamily="34" charset="0"/>
                <a:ea typeface="Calibri"/>
                <a:cs typeface="Arial" panose="020B0604020202020204" pitchFamily="34" charset="0"/>
                <a:sym typeface="Calibri"/>
              </a:rPr>
              <a:t>Java</a:t>
            </a:r>
            <a:r>
              <a:rPr lang="es-CL" sz="3600" b="0" i="0" u="none" strike="noStrike" cap="none" dirty="0">
                <a:solidFill>
                  <a:srgbClr val="222222"/>
                </a:solidFill>
                <a:latin typeface="Arial" panose="020B0604020202020204" pitchFamily="34" charset="0"/>
                <a:ea typeface="Calibri"/>
                <a:cs typeface="Arial" panose="020B0604020202020204" pitchFamily="34" charset="0"/>
                <a:sym typeface="Calibri"/>
              </a:rPr>
              <a:t>. En 2010, </a:t>
            </a:r>
            <a:r>
              <a:rPr lang="es-CL" sz="3600" b="1" i="0" u="none" strike="noStrike" cap="none" dirty="0">
                <a:solidFill>
                  <a:srgbClr val="222222"/>
                </a:solidFill>
                <a:latin typeface="Arial" panose="020B0604020202020204" pitchFamily="34" charset="0"/>
                <a:ea typeface="Calibri"/>
                <a:cs typeface="Arial" panose="020B0604020202020204" pitchFamily="34" charset="0"/>
                <a:sym typeface="Calibri"/>
              </a:rPr>
              <a:t>Oracle</a:t>
            </a:r>
            <a:r>
              <a:rPr lang="es-CL" sz="3600" b="0" i="0" u="none" strike="noStrike" cap="none" dirty="0">
                <a:solidFill>
                  <a:srgbClr val="222222"/>
                </a:solidFill>
                <a:latin typeface="Arial" panose="020B0604020202020204" pitchFamily="34" charset="0"/>
                <a:ea typeface="Calibri"/>
                <a:cs typeface="Arial" panose="020B0604020202020204" pitchFamily="34" charset="0"/>
                <a:sym typeface="Calibri"/>
              </a:rPr>
              <a:t> adquirió́ Sun Microsystems.</a:t>
            </a:r>
            <a:endParaRPr lang="es-CL" sz="3600" dirty="0">
              <a:latin typeface="Arial" panose="020B0604020202020204" pitchFamily="34" charset="0"/>
              <a:cs typeface="Arial" panose="020B0604020202020204" pitchFamily="34" charset="0"/>
            </a:endParaRPr>
          </a:p>
          <a:p>
            <a:pPr marL="0" marR="0" lvl="0" indent="0" algn="just" rtl="0">
              <a:lnSpc>
                <a:spcPct val="100000"/>
              </a:lnSpc>
              <a:spcBef>
                <a:spcPts val="0"/>
              </a:spcBef>
              <a:spcAft>
                <a:spcPts val="0"/>
              </a:spcAft>
              <a:buNone/>
            </a:pPr>
            <a:r>
              <a:rPr lang="es-CL" sz="3600" b="0" i="0" u="none" strike="noStrike" cap="none" dirty="0">
                <a:solidFill>
                  <a:srgbClr val="222222"/>
                </a:solidFill>
                <a:latin typeface="Arial" panose="020B0604020202020204" pitchFamily="34" charset="0"/>
                <a:ea typeface="Calibri"/>
                <a:cs typeface="Arial" panose="020B0604020202020204" pitchFamily="34" charset="0"/>
                <a:sym typeface="Calibri"/>
              </a:rPr>
              <a:t>Un objetivo clave de Java es poder escribir programas que se ejecuten en una gran variedad de sistemas y dispositivos. A esto se le conoce como “</a:t>
            </a:r>
            <a:r>
              <a:rPr lang="es-CL" sz="3600" b="1" i="0" u="none" strike="noStrike" cap="none" dirty="0">
                <a:solidFill>
                  <a:srgbClr val="222222"/>
                </a:solidFill>
                <a:latin typeface="Arial" panose="020B0604020202020204" pitchFamily="34" charset="0"/>
                <a:ea typeface="Calibri"/>
                <a:cs typeface="Arial" panose="020B0604020202020204" pitchFamily="34" charset="0"/>
                <a:sym typeface="Calibri"/>
              </a:rPr>
              <a:t>escribir una vez, ejecutar en cualquier parte</a:t>
            </a:r>
            <a:r>
              <a:rPr lang="es-CL" sz="3600" b="0" i="0" u="none" strike="noStrike" cap="none" dirty="0">
                <a:solidFill>
                  <a:srgbClr val="222222"/>
                </a:solidFill>
                <a:latin typeface="Arial" panose="020B0604020202020204" pitchFamily="34" charset="0"/>
                <a:ea typeface="Calibri"/>
                <a:cs typeface="Arial" panose="020B0604020202020204" pitchFamily="34" charset="0"/>
                <a:sym typeface="Calibri"/>
              </a:rPr>
              <a:t>”.</a:t>
            </a:r>
            <a:endParaRPr lang="es-CL" sz="3600" dirty="0">
              <a:latin typeface="Arial" panose="020B0604020202020204" pitchFamily="34" charset="0"/>
              <a:cs typeface="Arial" panose="020B0604020202020204" pitchFamily="34" charset="0"/>
            </a:endParaRPr>
          </a:p>
          <a:p>
            <a:pPr marL="0" marR="0" lvl="0" indent="0" algn="just" rtl="0">
              <a:lnSpc>
                <a:spcPct val="100000"/>
              </a:lnSpc>
              <a:spcBef>
                <a:spcPts val="0"/>
              </a:spcBef>
              <a:spcAft>
                <a:spcPts val="0"/>
              </a:spcAft>
              <a:buNone/>
            </a:pPr>
            <a:r>
              <a:rPr lang="en-US" sz="3600" b="0" i="0" u="none" strike="noStrike" cap="none" dirty="0">
                <a:solidFill>
                  <a:srgbClr val="222222"/>
                </a:solidFill>
                <a:latin typeface="Arial" panose="020B0604020202020204" pitchFamily="34" charset="0"/>
                <a:ea typeface="Calibri"/>
                <a:cs typeface="Arial" panose="020B0604020202020204" pitchFamily="34" charset="0"/>
                <a:sym typeface="Calibri"/>
              </a:rPr>
              <a:t> </a:t>
            </a:r>
          </a:p>
          <a:p>
            <a:pPr marR="0" lvl="0" algn="just" rtl="0">
              <a:lnSpc>
                <a:spcPct val="100000"/>
              </a:lnSpc>
              <a:spcBef>
                <a:spcPts val="0"/>
              </a:spcBef>
              <a:spcAft>
                <a:spcPts val="0"/>
              </a:spcAft>
            </a:pPr>
            <a:endParaRPr lang="es-CL" sz="3600" dirty="0">
              <a:solidFill>
                <a:srgbClr val="222222"/>
              </a:solidFill>
              <a:latin typeface="Arial" panose="020B0604020202020204" pitchFamily="34" charset="0"/>
              <a:cs typeface="Arial" panose="020B0604020202020204" pitchFamily="34" charset="0"/>
              <a:sym typeface="Calibri"/>
            </a:endParaRPr>
          </a:p>
          <a:p>
            <a:pPr marL="285750" marR="0" lvl="0" indent="-285750" algn="just" rtl="0">
              <a:lnSpc>
                <a:spcPct val="100000"/>
              </a:lnSpc>
              <a:spcBef>
                <a:spcPts val="0"/>
              </a:spcBef>
              <a:spcAft>
                <a:spcPts val="0"/>
              </a:spcAft>
              <a:buFont typeface="Arial" panose="020B0604020202020204" pitchFamily="34" charset="0"/>
              <a:buChar char="•"/>
            </a:pPr>
            <a:endParaRPr lang="es-ES_tradnl" sz="1200" dirty="0">
              <a:latin typeface="Calibri" panose="020F0502020204030204" pitchFamily="34" charset="0"/>
              <a:cs typeface="Calibri" panose="020F0502020204030204" pitchFamily="34" charset="0"/>
            </a:endParaRPr>
          </a:p>
        </p:txBody>
      </p:sp>
      <p:pic>
        <p:nvPicPr>
          <p:cNvPr id="4" name="Google Shape;200;p14">
            <a:extLst>
              <a:ext uri="{FF2B5EF4-FFF2-40B4-BE49-F238E27FC236}">
                <a16:creationId xmlns:a16="http://schemas.microsoft.com/office/drawing/2014/main" id="{AE231F08-8075-C1F6-4069-8E6DD818AB2F}"/>
              </a:ext>
            </a:extLst>
          </p:cNvPr>
          <p:cNvPicPr preferRelativeResize="0"/>
          <p:nvPr/>
        </p:nvPicPr>
        <p:blipFill rotWithShape="1">
          <a:blip r:embed="rId2">
            <a:alphaModFix/>
          </a:blip>
          <a:srcRect/>
          <a:stretch/>
        </p:blipFill>
        <p:spPr>
          <a:xfrm>
            <a:off x="8397275" y="6797675"/>
            <a:ext cx="3309550" cy="3176733"/>
          </a:xfrm>
          <a:prstGeom prst="rect">
            <a:avLst/>
          </a:prstGeom>
          <a:noFill/>
          <a:ln>
            <a:noFill/>
          </a:ln>
        </p:spPr>
      </p:pic>
    </p:spTree>
    <p:extLst>
      <p:ext uri="{BB962C8B-B14F-4D97-AF65-F5344CB8AC3E}">
        <p14:creationId xmlns:p14="http://schemas.microsoft.com/office/powerpoint/2010/main" val="36518546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11FCC6-3B49-9D46-8B62-80E94C906F0A}"/>
              </a:ext>
            </a:extLst>
          </p:cNvPr>
          <p:cNvSpPr>
            <a:spLocks noGrp="1"/>
          </p:cNvSpPr>
          <p:nvPr>
            <p:ph type="title"/>
          </p:nvPr>
        </p:nvSpPr>
        <p:spPr/>
        <p:txBody>
          <a:bodyPr/>
          <a:lstStyle/>
          <a:p>
            <a:r>
              <a:rPr lang="es-CL" dirty="0"/>
              <a:t>Lenguaje de Programación Java</a:t>
            </a:r>
          </a:p>
        </p:txBody>
      </p:sp>
      <p:sp>
        <p:nvSpPr>
          <p:cNvPr id="5" name="Marcador de texto 3">
            <a:extLst>
              <a:ext uri="{FF2B5EF4-FFF2-40B4-BE49-F238E27FC236}">
                <a16:creationId xmlns:a16="http://schemas.microsoft.com/office/drawing/2014/main" id="{96B2B5F8-1266-F9D8-8342-1A8CBAA081BD}"/>
              </a:ext>
            </a:extLst>
          </p:cNvPr>
          <p:cNvSpPr txBox="1">
            <a:spLocks/>
          </p:cNvSpPr>
          <p:nvPr/>
        </p:nvSpPr>
        <p:spPr>
          <a:xfrm>
            <a:off x="755650" y="1920874"/>
            <a:ext cx="18664662" cy="8991601"/>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342900" indent="-342900" algn="just">
              <a:buClr>
                <a:schemeClr val="dk1"/>
              </a:buClr>
              <a:buSzPts val="2400"/>
            </a:pPr>
            <a:endParaRPr lang="es-CL" sz="4400" dirty="0">
              <a:solidFill>
                <a:schemeClr val="dk1"/>
              </a:solidFill>
              <a:latin typeface="Calibri"/>
              <a:cs typeface="Calibri"/>
            </a:endParaRPr>
          </a:p>
          <a:p>
            <a:pPr lvl="4"/>
            <a:endParaRPr lang="es-ES_tradnl" sz="1200" dirty="0">
              <a:latin typeface="Calibri" panose="020F0502020204030204" pitchFamily="34" charset="0"/>
              <a:cs typeface="Calibri" panose="020F0502020204030204" pitchFamily="34" charset="0"/>
            </a:endParaRPr>
          </a:p>
        </p:txBody>
      </p:sp>
      <p:sp>
        <p:nvSpPr>
          <p:cNvPr id="6" name="Marcador de texto 3">
            <a:extLst>
              <a:ext uri="{FF2B5EF4-FFF2-40B4-BE49-F238E27FC236}">
                <a16:creationId xmlns:a16="http://schemas.microsoft.com/office/drawing/2014/main" id="{3F8F1B7A-F4E9-E5CE-32E2-14C53D8FB290}"/>
              </a:ext>
            </a:extLst>
          </p:cNvPr>
          <p:cNvSpPr txBox="1">
            <a:spLocks/>
          </p:cNvSpPr>
          <p:nvPr/>
        </p:nvSpPr>
        <p:spPr>
          <a:xfrm>
            <a:off x="789405" y="1920874"/>
            <a:ext cx="18664662" cy="8991601"/>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0" marR="0" lvl="0" indent="0" algn="just" rtl="0">
              <a:lnSpc>
                <a:spcPct val="100000"/>
              </a:lnSpc>
              <a:spcBef>
                <a:spcPts val="0"/>
              </a:spcBef>
              <a:spcAft>
                <a:spcPts val="0"/>
              </a:spcAft>
              <a:buNone/>
            </a:pPr>
            <a:r>
              <a:rPr lang="es-CL" sz="3600" b="0" i="0" u="none" strike="noStrike" cap="none" dirty="0">
                <a:solidFill>
                  <a:srgbClr val="222222"/>
                </a:solidFill>
                <a:latin typeface="Arial" panose="020B0604020202020204" pitchFamily="34" charset="0"/>
                <a:ea typeface="Calibri"/>
                <a:cs typeface="Arial" panose="020B0604020202020204" pitchFamily="34" charset="0"/>
                <a:sym typeface="Calibri"/>
              </a:rPr>
              <a:t>En la actualidad, los usos de Java son:</a:t>
            </a:r>
          </a:p>
          <a:p>
            <a:pPr marL="0" marR="0" lvl="0" indent="0" algn="just" rtl="0">
              <a:lnSpc>
                <a:spcPct val="100000"/>
              </a:lnSpc>
              <a:spcBef>
                <a:spcPts val="0"/>
              </a:spcBef>
              <a:spcAft>
                <a:spcPts val="0"/>
              </a:spcAft>
              <a:buNone/>
            </a:pPr>
            <a:endParaRPr lang="es-CL" sz="3600" b="0" i="0" u="none" strike="noStrike" cap="none" dirty="0">
              <a:solidFill>
                <a:srgbClr val="222222"/>
              </a:solidFill>
              <a:latin typeface="Arial" panose="020B0604020202020204" pitchFamily="34" charset="0"/>
              <a:ea typeface="Calibri"/>
              <a:cs typeface="Arial" panose="020B0604020202020204" pitchFamily="34" charset="0"/>
              <a:sym typeface="Calibri"/>
            </a:endParaRPr>
          </a:p>
          <a:p>
            <a:pPr marL="342900" marR="0" lvl="0" indent="-342900" algn="just" rtl="0">
              <a:lnSpc>
                <a:spcPct val="100000"/>
              </a:lnSpc>
              <a:spcBef>
                <a:spcPts val="0"/>
              </a:spcBef>
              <a:spcAft>
                <a:spcPts val="0"/>
              </a:spcAft>
              <a:buClr>
                <a:srgbClr val="000000"/>
              </a:buClr>
              <a:buSzPts val="2400"/>
              <a:buFont typeface="Arial"/>
              <a:buChar char="•"/>
            </a:pPr>
            <a:r>
              <a:rPr lang="es-CL" sz="3600" b="0" i="0" u="none" strike="noStrike" cap="none" dirty="0">
                <a:solidFill>
                  <a:srgbClr val="222222"/>
                </a:solidFill>
                <a:latin typeface="Arial" panose="020B0604020202020204" pitchFamily="34" charset="0"/>
                <a:ea typeface="Calibri"/>
                <a:cs typeface="Arial" panose="020B0604020202020204" pitchFamily="34" charset="0"/>
                <a:sym typeface="Calibri"/>
              </a:rPr>
              <a:t>Desarrollar aplicaciones empresariales a gran escala</a:t>
            </a:r>
            <a:endParaRPr lang="es-CL" sz="3600" dirty="0">
              <a:latin typeface="Arial" panose="020B0604020202020204" pitchFamily="34" charset="0"/>
              <a:cs typeface="Arial" panose="020B0604020202020204" pitchFamily="34" charset="0"/>
            </a:endParaRPr>
          </a:p>
          <a:p>
            <a:pPr marL="342900" marR="0" lvl="0" indent="-342900" algn="just" rtl="0">
              <a:lnSpc>
                <a:spcPct val="100000"/>
              </a:lnSpc>
              <a:spcBef>
                <a:spcPts val="0"/>
              </a:spcBef>
              <a:spcAft>
                <a:spcPts val="0"/>
              </a:spcAft>
              <a:buClr>
                <a:srgbClr val="000000"/>
              </a:buClr>
              <a:buSzPts val="2400"/>
              <a:buFont typeface="Arial"/>
              <a:buChar char="•"/>
            </a:pPr>
            <a:r>
              <a:rPr lang="es-CL" sz="3600" b="0" i="0" u="none" strike="noStrike" cap="none" dirty="0">
                <a:solidFill>
                  <a:srgbClr val="222222"/>
                </a:solidFill>
                <a:latin typeface="Arial" panose="020B0604020202020204" pitchFamily="34" charset="0"/>
                <a:ea typeface="Calibri"/>
                <a:cs typeface="Arial" panose="020B0604020202020204" pitchFamily="34" charset="0"/>
                <a:sym typeface="Calibri"/>
              </a:rPr>
              <a:t>Mejorar la funcionalidad de los servidores Web</a:t>
            </a:r>
            <a:endParaRPr lang="es-CL" sz="3600" dirty="0">
              <a:latin typeface="Arial" panose="020B0604020202020204" pitchFamily="34" charset="0"/>
              <a:cs typeface="Arial" panose="020B0604020202020204" pitchFamily="34" charset="0"/>
            </a:endParaRPr>
          </a:p>
          <a:p>
            <a:pPr marL="342900" marR="0" lvl="0" indent="-342900" algn="just" rtl="0">
              <a:lnSpc>
                <a:spcPct val="100000"/>
              </a:lnSpc>
              <a:spcBef>
                <a:spcPts val="0"/>
              </a:spcBef>
              <a:spcAft>
                <a:spcPts val="0"/>
              </a:spcAft>
              <a:buClr>
                <a:srgbClr val="000000"/>
              </a:buClr>
              <a:buSzPts val="2400"/>
              <a:buFont typeface="Arial"/>
              <a:buChar char="•"/>
            </a:pPr>
            <a:r>
              <a:rPr lang="es-CL" sz="3600" b="0" i="0" u="none" strike="noStrike" cap="none" dirty="0">
                <a:solidFill>
                  <a:srgbClr val="222222"/>
                </a:solidFill>
                <a:latin typeface="Arial" panose="020B0604020202020204" pitchFamily="34" charset="0"/>
                <a:ea typeface="Calibri"/>
                <a:cs typeface="Arial" panose="020B0604020202020204" pitchFamily="34" charset="0"/>
                <a:sym typeface="Calibri"/>
              </a:rPr>
              <a:t>Proporcionar aplicaciones para los dispositivos de uso doméstico (teléfonos celulares, receptores de televisión por Internet, entre otras). </a:t>
            </a:r>
            <a:endParaRPr lang="es-CL" sz="3600" dirty="0">
              <a:latin typeface="Arial" panose="020B0604020202020204" pitchFamily="34" charset="0"/>
              <a:cs typeface="Arial" panose="020B0604020202020204" pitchFamily="34" charset="0"/>
            </a:endParaRPr>
          </a:p>
          <a:p>
            <a:pPr marL="0" marR="0" lvl="0" indent="0" algn="just" rtl="0">
              <a:lnSpc>
                <a:spcPct val="100000"/>
              </a:lnSpc>
              <a:spcBef>
                <a:spcPts val="0"/>
              </a:spcBef>
              <a:spcAft>
                <a:spcPts val="0"/>
              </a:spcAft>
              <a:buNone/>
            </a:pPr>
            <a:r>
              <a:rPr lang="en-US" sz="3600" b="0" i="0" u="none" strike="noStrike" cap="none" dirty="0">
                <a:solidFill>
                  <a:srgbClr val="222222"/>
                </a:solidFill>
                <a:latin typeface="Arial" panose="020B0604020202020204" pitchFamily="34" charset="0"/>
                <a:ea typeface="Calibri"/>
                <a:cs typeface="Arial" panose="020B0604020202020204" pitchFamily="34" charset="0"/>
                <a:sym typeface="Calibri"/>
              </a:rPr>
              <a:t> </a:t>
            </a:r>
          </a:p>
          <a:p>
            <a:pPr marR="0" lvl="0" algn="just" rtl="0">
              <a:lnSpc>
                <a:spcPct val="100000"/>
              </a:lnSpc>
              <a:spcBef>
                <a:spcPts val="0"/>
              </a:spcBef>
              <a:spcAft>
                <a:spcPts val="0"/>
              </a:spcAft>
            </a:pPr>
            <a:endParaRPr lang="es-CL" sz="3600" dirty="0">
              <a:solidFill>
                <a:srgbClr val="222222"/>
              </a:solidFill>
              <a:latin typeface="Arial" panose="020B0604020202020204" pitchFamily="34" charset="0"/>
              <a:cs typeface="Arial" panose="020B0604020202020204" pitchFamily="34" charset="0"/>
              <a:sym typeface="Calibri"/>
            </a:endParaRPr>
          </a:p>
          <a:p>
            <a:pPr marL="285750" marR="0" lvl="0" indent="-285750" algn="just" rtl="0">
              <a:lnSpc>
                <a:spcPct val="100000"/>
              </a:lnSpc>
              <a:spcBef>
                <a:spcPts val="0"/>
              </a:spcBef>
              <a:spcAft>
                <a:spcPts val="0"/>
              </a:spcAft>
              <a:buFont typeface="Arial" panose="020B0604020202020204" pitchFamily="34" charset="0"/>
              <a:buChar char="•"/>
            </a:pPr>
            <a:endParaRPr lang="es-ES_tradnl" sz="1200" dirty="0">
              <a:latin typeface="Calibri" panose="020F0502020204030204" pitchFamily="34" charset="0"/>
              <a:cs typeface="Calibri" panose="020F0502020204030204" pitchFamily="34" charset="0"/>
            </a:endParaRPr>
          </a:p>
        </p:txBody>
      </p:sp>
      <p:pic>
        <p:nvPicPr>
          <p:cNvPr id="4" name="Google Shape;200;p14">
            <a:extLst>
              <a:ext uri="{FF2B5EF4-FFF2-40B4-BE49-F238E27FC236}">
                <a16:creationId xmlns:a16="http://schemas.microsoft.com/office/drawing/2014/main" id="{AE231F08-8075-C1F6-4069-8E6DD818AB2F}"/>
              </a:ext>
            </a:extLst>
          </p:cNvPr>
          <p:cNvPicPr preferRelativeResize="0"/>
          <p:nvPr/>
        </p:nvPicPr>
        <p:blipFill rotWithShape="1">
          <a:blip r:embed="rId2">
            <a:alphaModFix/>
          </a:blip>
          <a:srcRect/>
          <a:stretch/>
        </p:blipFill>
        <p:spPr>
          <a:xfrm>
            <a:off x="8397275" y="6797675"/>
            <a:ext cx="3309550" cy="3176733"/>
          </a:xfrm>
          <a:prstGeom prst="rect">
            <a:avLst/>
          </a:prstGeom>
          <a:noFill/>
          <a:ln>
            <a:noFill/>
          </a:ln>
        </p:spPr>
      </p:pic>
    </p:spTree>
    <p:extLst>
      <p:ext uri="{BB962C8B-B14F-4D97-AF65-F5344CB8AC3E}">
        <p14:creationId xmlns:p14="http://schemas.microsoft.com/office/powerpoint/2010/main" val="13603677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11FCC6-3B49-9D46-8B62-80E94C906F0A}"/>
              </a:ext>
            </a:extLst>
          </p:cNvPr>
          <p:cNvSpPr>
            <a:spLocks noGrp="1"/>
          </p:cNvSpPr>
          <p:nvPr>
            <p:ph type="title"/>
          </p:nvPr>
        </p:nvSpPr>
        <p:spPr/>
        <p:txBody>
          <a:bodyPr/>
          <a:lstStyle/>
          <a:p>
            <a:r>
              <a:rPr lang="es-CL" dirty="0"/>
              <a:t>Lenguaje de Programación Java</a:t>
            </a:r>
          </a:p>
        </p:txBody>
      </p:sp>
      <p:sp>
        <p:nvSpPr>
          <p:cNvPr id="5" name="Marcador de texto 3">
            <a:extLst>
              <a:ext uri="{FF2B5EF4-FFF2-40B4-BE49-F238E27FC236}">
                <a16:creationId xmlns:a16="http://schemas.microsoft.com/office/drawing/2014/main" id="{96B2B5F8-1266-F9D8-8342-1A8CBAA081BD}"/>
              </a:ext>
            </a:extLst>
          </p:cNvPr>
          <p:cNvSpPr txBox="1">
            <a:spLocks/>
          </p:cNvSpPr>
          <p:nvPr/>
        </p:nvSpPr>
        <p:spPr>
          <a:xfrm>
            <a:off x="755650" y="1920874"/>
            <a:ext cx="18664662" cy="8991601"/>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342900" indent="-342900" algn="just">
              <a:buClr>
                <a:schemeClr val="dk1"/>
              </a:buClr>
              <a:buSzPts val="2400"/>
            </a:pPr>
            <a:endParaRPr lang="es-CL" sz="4400" dirty="0">
              <a:solidFill>
                <a:schemeClr val="dk1"/>
              </a:solidFill>
              <a:latin typeface="Calibri"/>
              <a:cs typeface="Calibri"/>
            </a:endParaRPr>
          </a:p>
          <a:p>
            <a:pPr lvl="4"/>
            <a:endParaRPr lang="es-ES_tradnl" sz="1200" dirty="0">
              <a:latin typeface="Calibri" panose="020F0502020204030204" pitchFamily="34" charset="0"/>
              <a:cs typeface="Calibri" panose="020F0502020204030204" pitchFamily="34" charset="0"/>
            </a:endParaRPr>
          </a:p>
        </p:txBody>
      </p:sp>
      <p:sp>
        <p:nvSpPr>
          <p:cNvPr id="6" name="Marcador de texto 3">
            <a:extLst>
              <a:ext uri="{FF2B5EF4-FFF2-40B4-BE49-F238E27FC236}">
                <a16:creationId xmlns:a16="http://schemas.microsoft.com/office/drawing/2014/main" id="{3F8F1B7A-F4E9-E5CE-32E2-14C53D8FB290}"/>
              </a:ext>
            </a:extLst>
          </p:cNvPr>
          <p:cNvSpPr txBox="1">
            <a:spLocks/>
          </p:cNvSpPr>
          <p:nvPr/>
        </p:nvSpPr>
        <p:spPr>
          <a:xfrm>
            <a:off x="789405" y="1920874"/>
            <a:ext cx="18664662" cy="8991601"/>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0" marR="0" lvl="0" indent="0" algn="just" rtl="0">
              <a:lnSpc>
                <a:spcPct val="100000"/>
              </a:lnSpc>
              <a:spcBef>
                <a:spcPts val="0"/>
              </a:spcBef>
              <a:spcAft>
                <a:spcPts val="0"/>
              </a:spcAft>
              <a:buNone/>
            </a:pPr>
            <a:r>
              <a:rPr lang="es-CL" sz="3600" b="0" i="0" u="none" strike="noStrike" cap="none" dirty="0">
                <a:solidFill>
                  <a:srgbClr val="222222"/>
                </a:solidFill>
                <a:latin typeface="Calibri"/>
                <a:ea typeface="Calibri"/>
                <a:cs typeface="Calibri"/>
                <a:sym typeface="Calibri"/>
              </a:rPr>
              <a:t>Para crear y ejecutar una aplicación en Java existen cinco fases: </a:t>
            </a:r>
            <a:r>
              <a:rPr lang="es-CL" sz="3600" b="1" i="0" u="none" strike="noStrike" cap="none" dirty="0">
                <a:solidFill>
                  <a:srgbClr val="222222"/>
                </a:solidFill>
                <a:latin typeface="Calibri"/>
                <a:ea typeface="Calibri"/>
                <a:cs typeface="Calibri"/>
                <a:sym typeface="Calibri"/>
              </a:rPr>
              <a:t>edición, compilación, carga, verificación y ejecución</a:t>
            </a:r>
            <a:r>
              <a:rPr lang="es-CL" sz="3600" b="0" i="0" u="none" strike="noStrike" cap="none" dirty="0">
                <a:solidFill>
                  <a:srgbClr val="222222"/>
                </a:solidFill>
                <a:latin typeface="Calibri"/>
                <a:ea typeface="Calibri"/>
                <a:cs typeface="Calibri"/>
                <a:sym typeface="Calibri"/>
              </a:rPr>
              <a:t>. </a:t>
            </a:r>
            <a:endParaRPr lang="es-CL" sz="3600" dirty="0"/>
          </a:p>
          <a:p>
            <a:pPr marL="0" marR="0" lvl="0" indent="0" algn="just" rtl="0">
              <a:lnSpc>
                <a:spcPct val="100000"/>
              </a:lnSpc>
              <a:spcBef>
                <a:spcPts val="0"/>
              </a:spcBef>
              <a:spcAft>
                <a:spcPts val="0"/>
              </a:spcAft>
              <a:buNone/>
            </a:pPr>
            <a:endParaRPr lang="es-CL" sz="3600" b="0" i="0" u="none" strike="noStrike" cap="none" dirty="0">
              <a:solidFill>
                <a:srgbClr val="222222"/>
              </a:solidFill>
              <a:latin typeface="Calibri"/>
              <a:ea typeface="Calibri"/>
              <a:cs typeface="Calibri"/>
              <a:sym typeface="Calibri"/>
            </a:endParaRPr>
          </a:p>
          <a:p>
            <a:pPr marL="0" marR="0" lvl="0" indent="0" algn="just" rtl="0">
              <a:lnSpc>
                <a:spcPct val="100000"/>
              </a:lnSpc>
              <a:spcBef>
                <a:spcPts val="0"/>
              </a:spcBef>
              <a:spcAft>
                <a:spcPts val="0"/>
              </a:spcAft>
              <a:buNone/>
            </a:pPr>
            <a:r>
              <a:rPr lang="es-CL" sz="3600" b="0" i="0" u="none" strike="noStrike" cap="none" dirty="0">
                <a:solidFill>
                  <a:srgbClr val="222222"/>
                </a:solidFill>
                <a:latin typeface="Calibri"/>
                <a:ea typeface="Calibri"/>
                <a:cs typeface="Calibri"/>
                <a:sym typeface="Calibri"/>
              </a:rPr>
              <a:t>La</a:t>
            </a:r>
            <a:r>
              <a:rPr lang="es-CL" sz="3600" b="1" i="0" u="none" strike="noStrike" cap="none" dirty="0">
                <a:solidFill>
                  <a:srgbClr val="222222"/>
                </a:solidFill>
                <a:latin typeface="Calibri"/>
                <a:ea typeface="Calibri"/>
                <a:cs typeface="Calibri"/>
                <a:sym typeface="Calibri"/>
              </a:rPr>
              <a:t> fase 1 </a:t>
            </a:r>
            <a:r>
              <a:rPr lang="es-CL" sz="3600" b="0" i="0" u="none" strike="noStrike" cap="none" dirty="0">
                <a:solidFill>
                  <a:srgbClr val="222222"/>
                </a:solidFill>
                <a:latin typeface="Calibri"/>
                <a:ea typeface="Calibri"/>
                <a:cs typeface="Calibri"/>
                <a:sym typeface="Calibri"/>
              </a:rPr>
              <a:t>consiste en </a:t>
            </a:r>
            <a:r>
              <a:rPr lang="es-CL" sz="3600" b="1" i="0" u="none" strike="noStrike" cap="none" dirty="0">
                <a:solidFill>
                  <a:srgbClr val="222222"/>
                </a:solidFill>
                <a:latin typeface="Calibri"/>
                <a:ea typeface="Calibri"/>
                <a:cs typeface="Calibri"/>
                <a:sym typeface="Calibri"/>
              </a:rPr>
              <a:t>editar</a:t>
            </a:r>
            <a:r>
              <a:rPr lang="es-CL" sz="3600" b="0" i="0" u="none" strike="noStrike" cap="none" dirty="0">
                <a:solidFill>
                  <a:srgbClr val="222222"/>
                </a:solidFill>
                <a:latin typeface="Calibri"/>
                <a:ea typeface="Calibri"/>
                <a:cs typeface="Calibri"/>
                <a:sym typeface="Calibri"/>
              </a:rPr>
              <a:t> un archivo para escribir un programa en Java (código fuente), realizar las correcciones necesarias y guardar el programa. Los archivos de código fuente de Java terminan con la extensión .java, lo que indica que este contiene el código fuente en Java.</a:t>
            </a:r>
            <a:endParaRPr lang="es-CL" sz="3600" dirty="0"/>
          </a:p>
          <a:p>
            <a:pPr marL="0" marR="0" lvl="0" indent="0" algn="just" rtl="0">
              <a:lnSpc>
                <a:spcPct val="100000"/>
              </a:lnSpc>
              <a:spcBef>
                <a:spcPts val="0"/>
              </a:spcBef>
              <a:spcAft>
                <a:spcPts val="0"/>
              </a:spcAft>
              <a:buNone/>
            </a:pPr>
            <a:endParaRPr lang="es-CL" sz="3600" b="0" i="0" u="none" strike="noStrike" cap="none" dirty="0">
              <a:solidFill>
                <a:srgbClr val="222222"/>
              </a:solidFill>
              <a:latin typeface="Calibri"/>
              <a:ea typeface="Calibri"/>
              <a:cs typeface="Calibri"/>
              <a:sym typeface="Calibri"/>
            </a:endParaRPr>
          </a:p>
          <a:p>
            <a:pPr marL="0" marR="0" lvl="0" indent="0" algn="just" rtl="0">
              <a:lnSpc>
                <a:spcPct val="100000"/>
              </a:lnSpc>
              <a:spcBef>
                <a:spcPts val="0"/>
              </a:spcBef>
              <a:spcAft>
                <a:spcPts val="0"/>
              </a:spcAft>
              <a:buNone/>
            </a:pPr>
            <a:r>
              <a:rPr lang="es-CL" sz="3600" b="0" i="0" u="none" strike="noStrike" cap="none" dirty="0">
                <a:solidFill>
                  <a:srgbClr val="222222"/>
                </a:solidFill>
                <a:latin typeface="Calibri"/>
                <a:ea typeface="Calibri"/>
                <a:cs typeface="Calibri"/>
                <a:sym typeface="Calibri"/>
              </a:rPr>
              <a:t>La </a:t>
            </a:r>
            <a:r>
              <a:rPr lang="es-CL" sz="3600" b="1" i="0" u="none" strike="noStrike" cap="none" dirty="0">
                <a:solidFill>
                  <a:srgbClr val="222222"/>
                </a:solidFill>
                <a:latin typeface="Calibri"/>
                <a:ea typeface="Calibri"/>
                <a:cs typeface="Calibri"/>
                <a:sym typeface="Calibri"/>
              </a:rPr>
              <a:t>fase 2</a:t>
            </a:r>
            <a:r>
              <a:rPr lang="es-CL" sz="3600" b="0" i="0" u="none" strike="noStrike" cap="none" dirty="0">
                <a:solidFill>
                  <a:srgbClr val="222222"/>
                </a:solidFill>
                <a:latin typeface="Calibri"/>
                <a:ea typeface="Calibri"/>
                <a:cs typeface="Calibri"/>
                <a:sym typeface="Calibri"/>
              </a:rPr>
              <a:t> es la </a:t>
            </a:r>
            <a:r>
              <a:rPr lang="es-CL" sz="3600" b="1" i="0" u="none" strike="noStrike" cap="none" dirty="0">
                <a:solidFill>
                  <a:srgbClr val="222222"/>
                </a:solidFill>
                <a:latin typeface="Calibri"/>
                <a:ea typeface="Calibri"/>
                <a:cs typeface="Calibri"/>
                <a:sym typeface="Calibri"/>
              </a:rPr>
              <a:t>compilación</a:t>
            </a:r>
            <a:r>
              <a:rPr lang="es-CL" sz="3600" b="0" i="0" u="none" strike="noStrike" cap="none" dirty="0">
                <a:solidFill>
                  <a:srgbClr val="222222"/>
                </a:solidFill>
                <a:latin typeface="Calibri"/>
                <a:ea typeface="Calibri"/>
                <a:cs typeface="Calibri"/>
                <a:sym typeface="Calibri"/>
              </a:rPr>
              <a:t>, donde se traduce el código fuente de Java en códigos de bytes que representan las tareas a ejecutar en la fase de ejecución. Si el programa compila, se genera un archivo .class. Si el compilador detecta errores, tendrá́ que ir a la fase 1 y corregirlos.</a:t>
            </a:r>
            <a:endParaRPr lang="es-CL" sz="3600" dirty="0"/>
          </a:p>
          <a:p>
            <a:pPr marL="0" marR="0" lvl="0" indent="0" algn="just" rtl="0">
              <a:lnSpc>
                <a:spcPct val="100000"/>
              </a:lnSpc>
              <a:spcBef>
                <a:spcPts val="0"/>
              </a:spcBef>
              <a:spcAft>
                <a:spcPts val="0"/>
              </a:spcAft>
              <a:buNone/>
            </a:pPr>
            <a:r>
              <a:rPr lang="en-US" sz="3600" b="0" i="0" u="none" strike="noStrike" cap="none" dirty="0">
                <a:solidFill>
                  <a:srgbClr val="222222"/>
                </a:solidFill>
                <a:latin typeface="Arial" panose="020B0604020202020204" pitchFamily="34" charset="0"/>
                <a:ea typeface="Calibri"/>
                <a:cs typeface="Arial" panose="020B0604020202020204" pitchFamily="34" charset="0"/>
                <a:sym typeface="Calibri"/>
              </a:rPr>
              <a:t> </a:t>
            </a:r>
          </a:p>
          <a:p>
            <a:pPr marR="0" lvl="0" algn="just" rtl="0">
              <a:lnSpc>
                <a:spcPct val="100000"/>
              </a:lnSpc>
              <a:spcBef>
                <a:spcPts val="0"/>
              </a:spcBef>
              <a:spcAft>
                <a:spcPts val="0"/>
              </a:spcAft>
            </a:pPr>
            <a:endParaRPr lang="es-CL" sz="3600" dirty="0">
              <a:solidFill>
                <a:srgbClr val="222222"/>
              </a:solidFill>
              <a:latin typeface="Arial" panose="020B0604020202020204" pitchFamily="34" charset="0"/>
              <a:cs typeface="Arial" panose="020B0604020202020204" pitchFamily="34" charset="0"/>
              <a:sym typeface="Calibri"/>
            </a:endParaRPr>
          </a:p>
          <a:p>
            <a:pPr marL="285750" marR="0" lvl="0" indent="-285750" algn="just" rtl="0">
              <a:lnSpc>
                <a:spcPct val="100000"/>
              </a:lnSpc>
              <a:spcBef>
                <a:spcPts val="0"/>
              </a:spcBef>
              <a:spcAft>
                <a:spcPts val="0"/>
              </a:spcAft>
              <a:buFont typeface="Arial" panose="020B0604020202020204" pitchFamily="34" charset="0"/>
              <a:buChar char="•"/>
            </a:pPr>
            <a:endParaRPr lang="es-ES_tradnl" sz="1200" dirty="0">
              <a:latin typeface="Calibri" panose="020F0502020204030204" pitchFamily="34" charset="0"/>
              <a:cs typeface="Calibri" panose="020F0502020204030204" pitchFamily="34" charset="0"/>
            </a:endParaRPr>
          </a:p>
        </p:txBody>
      </p:sp>
      <p:pic>
        <p:nvPicPr>
          <p:cNvPr id="3" name="Imagen 2">
            <a:extLst>
              <a:ext uri="{FF2B5EF4-FFF2-40B4-BE49-F238E27FC236}">
                <a16:creationId xmlns:a16="http://schemas.microsoft.com/office/drawing/2014/main" id="{829CF909-42CD-89C7-1C5A-2553F4AB2C81}"/>
              </a:ext>
            </a:extLst>
          </p:cNvPr>
          <p:cNvPicPr>
            <a:picLocks noChangeAspect="1"/>
          </p:cNvPicPr>
          <p:nvPr/>
        </p:nvPicPr>
        <p:blipFill>
          <a:blip r:embed="rId2"/>
          <a:stretch>
            <a:fillRect/>
          </a:stretch>
        </p:blipFill>
        <p:spPr>
          <a:xfrm>
            <a:off x="6017123" y="8415656"/>
            <a:ext cx="8069853" cy="2187355"/>
          </a:xfrm>
          <a:prstGeom prst="rect">
            <a:avLst/>
          </a:prstGeom>
        </p:spPr>
      </p:pic>
    </p:spTree>
    <p:extLst>
      <p:ext uri="{BB962C8B-B14F-4D97-AF65-F5344CB8AC3E}">
        <p14:creationId xmlns:p14="http://schemas.microsoft.com/office/powerpoint/2010/main" val="2871273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11FCC6-3B49-9D46-8B62-80E94C906F0A}"/>
              </a:ext>
            </a:extLst>
          </p:cNvPr>
          <p:cNvSpPr>
            <a:spLocks noGrp="1"/>
          </p:cNvSpPr>
          <p:nvPr>
            <p:ph type="title"/>
          </p:nvPr>
        </p:nvSpPr>
        <p:spPr/>
        <p:txBody>
          <a:bodyPr/>
          <a:lstStyle/>
          <a:p>
            <a:r>
              <a:rPr lang="es-CL" dirty="0"/>
              <a:t>Lenguaje de Programación Java</a:t>
            </a:r>
          </a:p>
        </p:txBody>
      </p:sp>
      <p:sp>
        <p:nvSpPr>
          <p:cNvPr id="5" name="Marcador de texto 3">
            <a:extLst>
              <a:ext uri="{FF2B5EF4-FFF2-40B4-BE49-F238E27FC236}">
                <a16:creationId xmlns:a16="http://schemas.microsoft.com/office/drawing/2014/main" id="{96B2B5F8-1266-F9D8-8342-1A8CBAA081BD}"/>
              </a:ext>
            </a:extLst>
          </p:cNvPr>
          <p:cNvSpPr txBox="1">
            <a:spLocks/>
          </p:cNvSpPr>
          <p:nvPr/>
        </p:nvSpPr>
        <p:spPr>
          <a:xfrm>
            <a:off x="755650" y="1920874"/>
            <a:ext cx="18664662" cy="8991601"/>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342900" indent="-342900" algn="just">
              <a:buClr>
                <a:schemeClr val="dk1"/>
              </a:buClr>
              <a:buSzPts val="2400"/>
            </a:pPr>
            <a:endParaRPr lang="es-CL" sz="4400" dirty="0">
              <a:solidFill>
                <a:schemeClr val="dk1"/>
              </a:solidFill>
              <a:latin typeface="Calibri"/>
              <a:cs typeface="Calibri"/>
            </a:endParaRPr>
          </a:p>
          <a:p>
            <a:pPr lvl="4"/>
            <a:endParaRPr lang="es-ES_tradnl" sz="1200" dirty="0">
              <a:latin typeface="Calibri" panose="020F0502020204030204" pitchFamily="34" charset="0"/>
              <a:cs typeface="Calibri" panose="020F0502020204030204" pitchFamily="34" charset="0"/>
            </a:endParaRPr>
          </a:p>
        </p:txBody>
      </p:sp>
      <p:sp>
        <p:nvSpPr>
          <p:cNvPr id="6" name="Marcador de texto 3">
            <a:extLst>
              <a:ext uri="{FF2B5EF4-FFF2-40B4-BE49-F238E27FC236}">
                <a16:creationId xmlns:a16="http://schemas.microsoft.com/office/drawing/2014/main" id="{3F8F1B7A-F4E9-E5CE-32E2-14C53D8FB290}"/>
              </a:ext>
            </a:extLst>
          </p:cNvPr>
          <p:cNvSpPr txBox="1">
            <a:spLocks/>
          </p:cNvSpPr>
          <p:nvPr/>
        </p:nvSpPr>
        <p:spPr>
          <a:xfrm>
            <a:off x="789405" y="1920874"/>
            <a:ext cx="11243845" cy="2133601"/>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0" marR="0" lvl="0" indent="0" algn="just" rtl="0">
              <a:lnSpc>
                <a:spcPct val="100000"/>
              </a:lnSpc>
              <a:spcBef>
                <a:spcPts val="0"/>
              </a:spcBef>
              <a:spcAft>
                <a:spcPts val="0"/>
              </a:spcAft>
              <a:buNone/>
            </a:pPr>
            <a:r>
              <a:rPr lang="es-CL" sz="3600" b="0" i="0" u="none" strike="noStrike" cap="none" dirty="0">
                <a:solidFill>
                  <a:srgbClr val="222222"/>
                </a:solidFill>
                <a:latin typeface="Calibri"/>
                <a:ea typeface="Calibri"/>
                <a:cs typeface="Calibri"/>
                <a:sym typeface="Calibri"/>
              </a:rPr>
              <a:t>En la</a:t>
            </a:r>
            <a:r>
              <a:rPr lang="es-CL" sz="3600" b="1" i="0" u="none" strike="noStrike" cap="none" dirty="0">
                <a:solidFill>
                  <a:srgbClr val="222222"/>
                </a:solidFill>
                <a:latin typeface="Calibri"/>
                <a:ea typeface="Calibri"/>
                <a:cs typeface="Calibri"/>
                <a:sym typeface="Calibri"/>
              </a:rPr>
              <a:t> fase 3</a:t>
            </a:r>
            <a:r>
              <a:rPr lang="es-CL" sz="3600" b="0" i="0" u="none" strike="noStrike" cap="none" dirty="0">
                <a:solidFill>
                  <a:srgbClr val="222222"/>
                </a:solidFill>
                <a:latin typeface="Calibri"/>
                <a:ea typeface="Calibri"/>
                <a:cs typeface="Calibri"/>
                <a:sym typeface="Calibri"/>
              </a:rPr>
              <a:t>, el </a:t>
            </a:r>
            <a:r>
              <a:rPr lang="es-CL" sz="3600" b="1" i="0" u="none" strike="noStrike" cap="none" dirty="0">
                <a:solidFill>
                  <a:srgbClr val="222222"/>
                </a:solidFill>
                <a:latin typeface="Calibri"/>
                <a:ea typeface="Calibri"/>
                <a:cs typeface="Calibri"/>
                <a:sym typeface="Calibri"/>
              </a:rPr>
              <a:t>cargador</a:t>
            </a:r>
            <a:r>
              <a:rPr lang="es-CL" sz="3600" b="0" i="0" u="none" strike="noStrike" cap="none" dirty="0">
                <a:solidFill>
                  <a:srgbClr val="222222"/>
                </a:solidFill>
                <a:latin typeface="Calibri"/>
                <a:ea typeface="Calibri"/>
                <a:cs typeface="Calibri"/>
                <a:sym typeface="Calibri"/>
              </a:rPr>
              <a:t> de clases lee los archivos .class que contienen códigos de bytes y los coloca en la memoria.</a:t>
            </a:r>
          </a:p>
          <a:p>
            <a:pPr marL="0" marR="0" lvl="0" indent="0" algn="just" rtl="0">
              <a:lnSpc>
                <a:spcPct val="100000"/>
              </a:lnSpc>
              <a:spcBef>
                <a:spcPts val="0"/>
              </a:spcBef>
              <a:spcAft>
                <a:spcPts val="0"/>
              </a:spcAft>
              <a:buNone/>
            </a:pPr>
            <a:endParaRPr lang="es-CL" sz="3600" dirty="0"/>
          </a:p>
          <a:p>
            <a:pPr marL="0" marR="0" lvl="0" indent="0" algn="just" rtl="0">
              <a:lnSpc>
                <a:spcPct val="100000"/>
              </a:lnSpc>
              <a:spcBef>
                <a:spcPts val="0"/>
              </a:spcBef>
              <a:spcAft>
                <a:spcPts val="0"/>
              </a:spcAft>
              <a:buNone/>
            </a:pPr>
            <a:r>
              <a:rPr lang="en-US" sz="3600" b="0" i="0" u="none" strike="noStrike" cap="none" dirty="0">
                <a:solidFill>
                  <a:srgbClr val="222222"/>
                </a:solidFill>
                <a:latin typeface="Arial" panose="020B0604020202020204" pitchFamily="34" charset="0"/>
                <a:ea typeface="Calibri"/>
                <a:cs typeface="Arial" panose="020B0604020202020204" pitchFamily="34" charset="0"/>
                <a:sym typeface="Calibri"/>
              </a:rPr>
              <a:t> </a:t>
            </a:r>
          </a:p>
          <a:p>
            <a:pPr marR="0" lvl="0" algn="just" rtl="0">
              <a:lnSpc>
                <a:spcPct val="100000"/>
              </a:lnSpc>
              <a:spcBef>
                <a:spcPts val="0"/>
              </a:spcBef>
              <a:spcAft>
                <a:spcPts val="0"/>
              </a:spcAft>
            </a:pPr>
            <a:endParaRPr lang="es-CL" sz="3600" dirty="0">
              <a:solidFill>
                <a:srgbClr val="222222"/>
              </a:solidFill>
              <a:latin typeface="Arial" panose="020B0604020202020204" pitchFamily="34" charset="0"/>
              <a:cs typeface="Arial" panose="020B0604020202020204" pitchFamily="34" charset="0"/>
              <a:sym typeface="Calibri"/>
            </a:endParaRPr>
          </a:p>
          <a:p>
            <a:pPr marL="285750" marR="0" lvl="0" indent="-285750" algn="just" rtl="0">
              <a:lnSpc>
                <a:spcPct val="100000"/>
              </a:lnSpc>
              <a:spcBef>
                <a:spcPts val="0"/>
              </a:spcBef>
              <a:spcAft>
                <a:spcPts val="0"/>
              </a:spcAft>
              <a:buFont typeface="Arial" panose="020B0604020202020204" pitchFamily="34" charset="0"/>
              <a:buChar char="•"/>
            </a:pPr>
            <a:endParaRPr lang="es-ES_tradnl" sz="1200" dirty="0">
              <a:latin typeface="Calibri" panose="020F0502020204030204" pitchFamily="34" charset="0"/>
              <a:cs typeface="Calibri" panose="020F0502020204030204" pitchFamily="34" charset="0"/>
            </a:endParaRPr>
          </a:p>
        </p:txBody>
      </p:sp>
      <p:pic>
        <p:nvPicPr>
          <p:cNvPr id="4" name="Google Shape;215;p16">
            <a:extLst>
              <a:ext uri="{FF2B5EF4-FFF2-40B4-BE49-F238E27FC236}">
                <a16:creationId xmlns:a16="http://schemas.microsoft.com/office/drawing/2014/main" id="{20E76EA1-E056-3DC3-91E7-F6212BAC18B6}"/>
              </a:ext>
            </a:extLst>
          </p:cNvPr>
          <p:cNvPicPr preferRelativeResize="0"/>
          <p:nvPr/>
        </p:nvPicPr>
        <p:blipFill rotWithShape="1">
          <a:blip r:embed="rId2">
            <a:alphaModFix/>
          </a:blip>
          <a:srcRect/>
          <a:stretch/>
        </p:blipFill>
        <p:spPr>
          <a:xfrm>
            <a:off x="12552312" y="1108982"/>
            <a:ext cx="5105400" cy="4038602"/>
          </a:xfrm>
          <a:prstGeom prst="rect">
            <a:avLst/>
          </a:prstGeom>
          <a:noFill/>
          <a:ln w="9525" cap="flat" cmpd="sng">
            <a:solidFill>
              <a:schemeClr val="accent5"/>
            </a:solidFill>
            <a:prstDash val="solid"/>
            <a:round/>
            <a:headEnd type="none" w="sm" len="sm"/>
            <a:tailEnd type="none" w="sm" len="sm"/>
          </a:ln>
        </p:spPr>
      </p:pic>
      <p:pic>
        <p:nvPicPr>
          <p:cNvPr id="7" name="Google Shape;217;p16">
            <a:extLst>
              <a:ext uri="{FF2B5EF4-FFF2-40B4-BE49-F238E27FC236}">
                <a16:creationId xmlns:a16="http://schemas.microsoft.com/office/drawing/2014/main" id="{07657702-FE02-8DC7-1CBE-14CB52912B11}"/>
              </a:ext>
            </a:extLst>
          </p:cNvPr>
          <p:cNvPicPr preferRelativeResize="0"/>
          <p:nvPr/>
        </p:nvPicPr>
        <p:blipFill rotWithShape="1">
          <a:blip r:embed="rId3">
            <a:alphaModFix/>
          </a:blip>
          <a:srcRect/>
          <a:stretch/>
        </p:blipFill>
        <p:spPr>
          <a:xfrm>
            <a:off x="646958" y="4206875"/>
            <a:ext cx="5518892" cy="3424641"/>
          </a:xfrm>
          <a:prstGeom prst="rect">
            <a:avLst/>
          </a:prstGeom>
          <a:noFill/>
          <a:ln w="9525" cap="flat" cmpd="sng">
            <a:solidFill>
              <a:schemeClr val="accent5"/>
            </a:solidFill>
            <a:prstDash val="solid"/>
            <a:round/>
            <a:headEnd type="none" w="sm" len="sm"/>
            <a:tailEnd type="none" w="sm" len="sm"/>
          </a:ln>
        </p:spPr>
      </p:pic>
      <p:sp>
        <p:nvSpPr>
          <p:cNvPr id="8" name="Marcador de texto 3">
            <a:extLst>
              <a:ext uri="{FF2B5EF4-FFF2-40B4-BE49-F238E27FC236}">
                <a16:creationId xmlns:a16="http://schemas.microsoft.com/office/drawing/2014/main" id="{34BA99B4-66C2-8F23-0675-6239A1033D05}"/>
              </a:ext>
            </a:extLst>
          </p:cNvPr>
          <p:cNvSpPr txBox="1">
            <a:spLocks/>
          </p:cNvSpPr>
          <p:nvPr/>
        </p:nvSpPr>
        <p:spPr>
          <a:xfrm>
            <a:off x="6397357" y="5529357"/>
            <a:ext cx="11243845" cy="1734546"/>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0" marR="0" lvl="0" indent="0" algn="just" rtl="0">
              <a:lnSpc>
                <a:spcPct val="100000"/>
              </a:lnSpc>
              <a:spcBef>
                <a:spcPts val="0"/>
              </a:spcBef>
              <a:spcAft>
                <a:spcPts val="0"/>
              </a:spcAft>
              <a:buNone/>
            </a:pPr>
            <a:r>
              <a:rPr lang="es-CL" sz="3600" b="0" i="0" u="none" strike="noStrike" cap="none" dirty="0">
                <a:solidFill>
                  <a:srgbClr val="222222"/>
                </a:solidFill>
                <a:latin typeface="Calibri"/>
                <a:ea typeface="Calibri"/>
                <a:cs typeface="Calibri"/>
                <a:sym typeface="Calibri"/>
              </a:rPr>
              <a:t>En la </a:t>
            </a:r>
            <a:r>
              <a:rPr lang="es-CL" sz="3600" b="1" i="0" u="none" strike="noStrike" cap="none" dirty="0">
                <a:solidFill>
                  <a:srgbClr val="222222"/>
                </a:solidFill>
                <a:latin typeface="Calibri"/>
                <a:ea typeface="Calibri"/>
                <a:cs typeface="Calibri"/>
                <a:sym typeface="Calibri"/>
              </a:rPr>
              <a:t>fase 4</a:t>
            </a:r>
            <a:r>
              <a:rPr lang="es-CL" sz="3600" b="0" i="0" u="none" strike="noStrike" cap="none" dirty="0">
                <a:solidFill>
                  <a:srgbClr val="222222"/>
                </a:solidFill>
                <a:latin typeface="Calibri"/>
                <a:ea typeface="Calibri"/>
                <a:cs typeface="Calibri"/>
                <a:sym typeface="Calibri"/>
              </a:rPr>
              <a:t>, el </a:t>
            </a:r>
            <a:r>
              <a:rPr lang="es-CL" sz="3600" b="1" i="0" u="none" strike="noStrike" cap="none" dirty="0">
                <a:solidFill>
                  <a:srgbClr val="222222"/>
                </a:solidFill>
                <a:latin typeface="Calibri"/>
                <a:ea typeface="Calibri"/>
                <a:cs typeface="Calibri"/>
                <a:sym typeface="Calibri"/>
              </a:rPr>
              <a:t>verificador</a:t>
            </a:r>
            <a:r>
              <a:rPr lang="es-CL" sz="3600" b="0" i="0" u="none" strike="noStrike" cap="none" dirty="0">
                <a:solidFill>
                  <a:srgbClr val="222222"/>
                </a:solidFill>
                <a:latin typeface="Calibri"/>
                <a:ea typeface="Calibri"/>
                <a:cs typeface="Calibri"/>
                <a:sym typeface="Calibri"/>
              </a:rPr>
              <a:t> examina sus códigos de bytes para asegurar que sean válidos y que no violen las restricciones de seguridad de Java.</a:t>
            </a:r>
            <a:endParaRPr lang="es-CL" sz="3600" dirty="0"/>
          </a:p>
          <a:p>
            <a:pPr marL="0" marR="0" lvl="0" indent="0" algn="just" rtl="0">
              <a:lnSpc>
                <a:spcPct val="100000"/>
              </a:lnSpc>
              <a:spcBef>
                <a:spcPts val="0"/>
              </a:spcBef>
              <a:spcAft>
                <a:spcPts val="0"/>
              </a:spcAft>
              <a:buNone/>
            </a:pPr>
            <a:endParaRPr lang="es-CL" sz="3600" dirty="0"/>
          </a:p>
          <a:p>
            <a:pPr marL="0" marR="0" lvl="0" indent="0" algn="just" rtl="0">
              <a:lnSpc>
                <a:spcPct val="100000"/>
              </a:lnSpc>
              <a:spcBef>
                <a:spcPts val="0"/>
              </a:spcBef>
              <a:spcAft>
                <a:spcPts val="0"/>
              </a:spcAft>
              <a:buNone/>
            </a:pPr>
            <a:r>
              <a:rPr lang="en-US" sz="3600" b="0" i="0" u="none" strike="noStrike" cap="none" dirty="0">
                <a:solidFill>
                  <a:srgbClr val="222222"/>
                </a:solidFill>
                <a:latin typeface="Arial" panose="020B0604020202020204" pitchFamily="34" charset="0"/>
                <a:ea typeface="Calibri"/>
                <a:cs typeface="Arial" panose="020B0604020202020204" pitchFamily="34" charset="0"/>
                <a:sym typeface="Calibri"/>
              </a:rPr>
              <a:t> </a:t>
            </a:r>
          </a:p>
          <a:p>
            <a:pPr marR="0" lvl="0" algn="just" rtl="0">
              <a:lnSpc>
                <a:spcPct val="100000"/>
              </a:lnSpc>
              <a:spcBef>
                <a:spcPts val="0"/>
              </a:spcBef>
              <a:spcAft>
                <a:spcPts val="0"/>
              </a:spcAft>
            </a:pPr>
            <a:endParaRPr lang="es-CL" sz="3600" dirty="0">
              <a:solidFill>
                <a:srgbClr val="222222"/>
              </a:solidFill>
              <a:latin typeface="Arial" panose="020B0604020202020204" pitchFamily="34" charset="0"/>
              <a:cs typeface="Arial" panose="020B0604020202020204" pitchFamily="34" charset="0"/>
              <a:sym typeface="Calibri"/>
            </a:endParaRPr>
          </a:p>
          <a:p>
            <a:pPr marL="285750" marR="0" lvl="0" indent="-285750" algn="just" rtl="0">
              <a:lnSpc>
                <a:spcPct val="100000"/>
              </a:lnSpc>
              <a:spcBef>
                <a:spcPts val="0"/>
              </a:spcBef>
              <a:spcAft>
                <a:spcPts val="0"/>
              </a:spcAft>
              <a:buFont typeface="Arial" panose="020B0604020202020204" pitchFamily="34" charset="0"/>
              <a:buChar char="•"/>
            </a:pPr>
            <a:endParaRPr lang="es-ES_tradnl" sz="1200" dirty="0">
              <a:latin typeface="Calibri" panose="020F0502020204030204" pitchFamily="34" charset="0"/>
              <a:cs typeface="Calibri" panose="020F0502020204030204" pitchFamily="34" charset="0"/>
            </a:endParaRPr>
          </a:p>
        </p:txBody>
      </p:sp>
      <p:sp>
        <p:nvSpPr>
          <p:cNvPr id="9" name="Marcador de texto 3">
            <a:extLst>
              <a:ext uri="{FF2B5EF4-FFF2-40B4-BE49-F238E27FC236}">
                <a16:creationId xmlns:a16="http://schemas.microsoft.com/office/drawing/2014/main" id="{DD25A018-02B8-009D-DDAD-EBAD531130A2}"/>
              </a:ext>
            </a:extLst>
          </p:cNvPr>
          <p:cNvSpPr txBox="1">
            <a:spLocks/>
          </p:cNvSpPr>
          <p:nvPr/>
        </p:nvSpPr>
        <p:spPr>
          <a:xfrm>
            <a:off x="450850" y="8738785"/>
            <a:ext cx="8947892" cy="1734546"/>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0" marR="0" lvl="0" indent="0" algn="just" rtl="0">
              <a:lnSpc>
                <a:spcPct val="100000"/>
              </a:lnSpc>
              <a:spcBef>
                <a:spcPts val="0"/>
              </a:spcBef>
              <a:spcAft>
                <a:spcPts val="0"/>
              </a:spcAft>
              <a:buNone/>
            </a:pPr>
            <a:r>
              <a:rPr lang="es-CL" sz="3600" b="0" i="0" u="none" strike="noStrike" cap="none" dirty="0">
                <a:solidFill>
                  <a:srgbClr val="222222"/>
                </a:solidFill>
                <a:latin typeface="Calibri"/>
                <a:ea typeface="Calibri"/>
                <a:cs typeface="Calibri"/>
                <a:sym typeface="Calibri"/>
              </a:rPr>
              <a:t>En la </a:t>
            </a:r>
            <a:r>
              <a:rPr lang="es-CL" sz="3600" b="1" i="0" u="none" strike="noStrike" cap="none" dirty="0">
                <a:solidFill>
                  <a:srgbClr val="222222"/>
                </a:solidFill>
                <a:latin typeface="Calibri"/>
                <a:ea typeface="Calibri"/>
                <a:cs typeface="Calibri"/>
                <a:sym typeface="Calibri"/>
              </a:rPr>
              <a:t>fase 5</a:t>
            </a:r>
            <a:r>
              <a:rPr lang="es-CL" sz="3600" b="0" i="0" u="none" strike="noStrike" cap="none" dirty="0">
                <a:solidFill>
                  <a:srgbClr val="222222"/>
                </a:solidFill>
                <a:latin typeface="Calibri"/>
                <a:ea typeface="Calibri"/>
                <a:cs typeface="Calibri"/>
                <a:sym typeface="Calibri"/>
              </a:rPr>
              <a:t>, la JVM </a:t>
            </a:r>
            <a:r>
              <a:rPr lang="es-CL" sz="3600" b="1" i="0" u="none" strike="noStrike" cap="none" dirty="0">
                <a:solidFill>
                  <a:srgbClr val="222222"/>
                </a:solidFill>
                <a:latin typeface="Calibri"/>
                <a:ea typeface="Calibri"/>
                <a:cs typeface="Calibri"/>
                <a:sym typeface="Calibri"/>
              </a:rPr>
              <a:t>ejecuta</a:t>
            </a:r>
            <a:r>
              <a:rPr lang="es-CL" sz="3600" b="0" i="0" u="none" strike="noStrike" cap="none" dirty="0">
                <a:solidFill>
                  <a:srgbClr val="222222"/>
                </a:solidFill>
                <a:latin typeface="Calibri"/>
                <a:ea typeface="Calibri"/>
                <a:cs typeface="Calibri"/>
                <a:sym typeface="Calibri"/>
              </a:rPr>
              <a:t> los códigos de bytes del programa, realizando así las acciones especificadas por el mismo.</a:t>
            </a:r>
            <a:endParaRPr lang="es-CL" sz="3600" dirty="0"/>
          </a:p>
          <a:p>
            <a:pPr marL="0" marR="0" lvl="0" indent="0" algn="just" rtl="0">
              <a:lnSpc>
                <a:spcPct val="100000"/>
              </a:lnSpc>
              <a:spcBef>
                <a:spcPts val="0"/>
              </a:spcBef>
              <a:spcAft>
                <a:spcPts val="0"/>
              </a:spcAft>
              <a:buNone/>
            </a:pPr>
            <a:endParaRPr lang="es-CL" sz="3600" dirty="0"/>
          </a:p>
          <a:p>
            <a:pPr marL="0" marR="0" lvl="0" indent="0" algn="just" rtl="0">
              <a:lnSpc>
                <a:spcPct val="100000"/>
              </a:lnSpc>
              <a:spcBef>
                <a:spcPts val="0"/>
              </a:spcBef>
              <a:spcAft>
                <a:spcPts val="0"/>
              </a:spcAft>
              <a:buNone/>
            </a:pPr>
            <a:r>
              <a:rPr lang="en-US" sz="3600" b="0" i="0" u="none" strike="noStrike" cap="none" dirty="0">
                <a:solidFill>
                  <a:srgbClr val="222222"/>
                </a:solidFill>
                <a:latin typeface="Arial" panose="020B0604020202020204" pitchFamily="34" charset="0"/>
                <a:ea typeface="Calibri"/>
                <a:cs typeface="Arial" panose="020B0604020202020204" pitchFamily="34" charset="0"/>
                <a:sym typeface="Calibri"/>
              </a:rPr>
              <a:t> </a:t>
            </a:r>
          </a:p>
          <a:p>
            <a:pPr marR="0" lvl="0" algn="just" rtl="0">
              <a:lnSpc>
                <a:spcPct val="100000"/>
              </a:lnSpc>
              <a:spcBef>
                <a:spcPts val="0"/>
              </a:spcBef>
              <a:spcAft>
                <a:spcPts val="0"/>
              </a:spcAft>
            </a:pPr>
            <a:endParaRPr lang="es-CL" sz="3600" dirty="0">
              <a:solidFill>
                <a:srgbClr val="222222"/>
              </a:solidFill>
              <a:latin typeface="Arial" panose="020B0604020202020204" pitchFamily="34" charset="0"/>
              <a:cs typeface="Arial" panose="020B0604020202020204" pitchFamily="34" charset="0"/>
              <a:sym typeface="Calibri"/>
            </a:endParaRPr>
          </a:p>
          <a:p>
            <a:pPr marL="285750" marR="0" lvl="0" indent="-285750" algn="just" rtl="0">
              <a:lnSpc>
                <a:spcPct val="100000"/>
              </a:lnSpc>
              <a:spcBef>
                <a:spcPts val="0"/>
              </a:spcBef>
              <a:spcAft>
                <a:spcPts val="0"/>
              </a:spcAft>
              <a:buFont typeface="Arial" panose="020B0604020202020204" pitchFamily="34" charset="0"/>
              <a:buChar char="•"/>
            </a:pPr>
            <a:endParaRPr lang="es-ES_tradnl" sz="1200" dirty="0">
              <a:latin typeface="Calibri" panose="020F0502020204030204" pitchFamily="34" charset="0"/>
              <a:cs typeface="Calibri" panose="020F0502020204030204" pitchFamily="34" charset="0"/>
            </a:endParaRPr>
          </a:p>
        </p:txBody>
      </p:sp>
      <p:pic>
        <p:nvPicPr>
          <p:cNvPr id="10" name="Google Shape;219;p16">
            <a:extLst>
              <a:ext uri="{FF2B5EF4-FFF2-40B4-BE49-F238E27FC236}">
                <a16:creationId xmlns:a16="http://schemas.microsoft.com/office/drawing/2014/main" id="{381F9149-F744-0557-42B2-5E80BD9908AB}"/>
              </a:ext>
            </a:extLst>
          </p:cNvPr>
          <p:cNvPicPr preferRelativeResize="0"/>
          <p:nvPr/>
        </p:nvPicPr>
        <p:blipFill rotWithShape="1">
          <a:blip r:embed="rId4">
            <a:alphaModFix/>
          </a:blip>
          <a:srcRect/>
          <a:stretch/>
        </p:blipFill>
        <p:spPr>
          <a:xfrm>
            <a:off x="10291719" y="7487835"/>
            <a:ext cx="6313532" cy="3424640"/>
          </a:xfrm>
          <a:prstGeom prst="rect">
            <a:avLst/>
          </a:prstGeom>
          <a:noFill/>
          <a:ln w="9525" cap="flat" cmpd="sng">
            <a:solidFill>
              <a:schemeClr val="accent5"/>
            </a:solidFill>
            <a:prstDash val="solid"/>
            <a:round/>
            <a:headEnd type="none" w="sm" len="sm"/>
            <a:tailEnd type="none" w="sm" len="sm"/>
          </a:ln>
        </p:spPr>
      </p:pic>
    </p:spTree>
    <p:extLst>
      <p:ext uri="{BB962C8B-B14F-4D97-AF65-F5344CB8AC3E}">
        <p14:creationId xmlns:p14="http://schemas.microsoft.com/office/powerpoint/2010/main" val="36956495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11FCC6-3B49-9D46-8B62-80E94C906F0A}"/>
              </a:ext>
            </a:extLst>
          </p:cNvPr>
          <p:cNvSpPr>
            <a:spLocks noGrp="1"/>
          </p:cNvSpPr>
          <p:nvPr>
            <p:ph type="title"/>
          </p:nvPr>
        </p:nvSpPr>
        <p:spPr/>
        <p:txBody>
          <a:bodyPr/>
          <a:lstStyle/>
          <a:p>
            <a:r>
              <a:rPr lang="es-CL" dirty="0"/>
              <a:t>Lenguaje de Programación Java</a:t>
            </a:r>
          </a:p>
        </p:txBody>
      </p:sp>
      <p:sp>
        <p:nvSpPr>
          <p:cNvPr id="5" name="Marcador de texto 3">
            <a:extLst>
              <a:ext uri="{FF2B5EF4-FFF2-40B4-BE49-F238E27FC236}">
                <a16:creationId xmlns:a16="http://schemas.microsoft.com/office/drawing/2014/main" id="{96B2B5F8-1266-F9D8-8342-1A8CBAA081BD}"/>
              </a:ext>
            </a:extLst>
          </p:cNvPr>
          <p:cNvSpPr txBox="1">
            <a:spLocks/>
          </p:cNvSpPr>
          <p:nvPr/>
        </p:nvSpPr>
        <p:spPr>
          <a:xfrm>
            <a:off x="755650" y="1920874"/>
            <a:ext cx="18664662" cy="8991601"/>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342900" indent="-342900" algn="just">
              <a:buClr>
                <a:schemeClr val="dk1"/>
              </a:buClr>
              <a:buSzPts val="2400"/>
            </a:pPr>
            <a:endParaRPr lang="es-CL" sz="4400" dirty="0">
              <a:solidFill>
                <a:schemeClr val="dk1"/>
              </a:solidFill>
              <a:latin typeface="Calibri"/>
              <a:cs typeface="Calibri"/>
            </a:endParaRPr>
          </a:p>
          <a:p>
            <a:pPr lvl="4"/>
            <a:endParaRPr lang="es-ES_tradnl" sz="1200" dirty="0">
              <a:latin typeface="Calibri" panose="020F0502020204030204" pitchFamily="34" charset="0"/>
              <a:cs typeface="Calibri" panose="020F0502020204030204" pitchFamily="34" charset="0"/>
            </a:endParaRPr>
          </a:p>
        </p:txBody>
      </p:sp>
      <p:pic>
        <p:nvPicPr>
          <p:cNvPr id="3" name="Google Shape;226;p17">
            <a:extLst>
              <a:ext uri="{FF2B5EF4-FFF2-40B4-BE49-F238E27FC236}">
                <a16:creationId xmlns:a16="http://schemas.microsoft.com/office/drawing/2014/main" id="{F47346CC-981F-40B0-4D6C-73CCB974C152}"/>
              </a:ext>
            </a:extLst>
          </p:cNvPr>
          <p:cNvPicPr preferRelativeResize="0"/>
          <p:nvPr/>
        </p:nvPicPr>
        <p:blipFill rotWithShape="1">
          <a:blip r:embed="rId2">
            <a:alphaModFix/>
          </a:blip>
          <a:srcRect/>
          <a:stretch/>
        </p:blipFill>
        <p:spPr>
          <a:xfrm>
            <a:off x="5022850" y="1906269"/>
            <a:ext cx="7775990" cy="8991601"/>
          </a:xfrm>
          <a:prstGeom prst="rect">
            <a:avLst/>
          </a:prstGeom>
          <a:noFill/>
          <a:ln w="9525" cap="flat" cmpd="sng">
            <a:solidFill>
              <a:srgbClr val="0070C0"/>
            </a:solidFill>
            <a:prstDash val="solid"/>
            <a:round/>
            <a:headEnd type="none" w="sm" len="sm"/>
            <a:tailEnd type="none" w="sm" len="sm"/>
          </a:ln>
        </p:spPr>
      </p:pic>
      <p:sp>
        <p:nvSpPr>
          <p:cNvPr id="11" name="Google Shape;229;p17">
            <a:extLst>
              <a:ext uri="{FF2B5EF4-FFF2-40B4-BE49-F238E27FC236}">
                <a16:creationId xmlns:a16="http://schemas.microsoft.com/office/drawing/2014/main" id="{7DAF6C42-693C-90C6-8E54-432076197537}"/>
              </a:ext>
            </a:extLst>
          </p:cNvPr>
          <p:cNvSpPr/>
          <p:nvPr/>
        </p:nvSpPr>
        <p:spPr>
          <a:xfrm>
            <a:off x="2051050" y="2530475"/>
            <a:ext cx="2276061" cy="838200"/>
          </a:xfrm>
          <a:custGeom>
            <a:avLst/>
            <a:gdLst/>
            <a:ahLst/>
            <a:cxnLst/>
            <a:rect l="l" t="t" r="r" b="b"/>
            <a:pathLst>
              <a:path w="1285461" h="543339" extrusionOk="0">
                <a:moveTo>
                  <a:pt x="0" y="0"/>
                </a:moveTo>
                <a:cubicBezTo>
                  <a:pt x="177628" y="-49221"/>
                  <a:pt x="319221" y="12342"/>
                  <a:pt x="415632" y="0"/>
                </a:cubicBezTo>
                <a:cubicBezTo>
                  <a:pt x="512043" y="-12342"/>
                  <a:pt x="716629" y="23865"/>
                  <a:pt x="805556" y="0"/>
                </a:cubicBezTo>
                <a:cubicBezTo>
                  <a:pt x="894483" y="-23865"/>
                  <a:pt x="1189261" y="54862"/>
                  <a:pt x="1285461" y="0"/>
                </a:cubicBezTo>
                <a:cubicBezTo>
                  <a:pt x="1288560" y="226890"/>
                  <a:pt x="1276593" y="339126"/>
                  <a:pt x="1285461" y="543339"/>
                </a:cubicBezTo>
                <a:cubicBezTo>
                  <a:pt x="1156618" y="586744"/>
                  <a:pt x="983890" y="533734"/>
                  <a:pt x="882683" y="543339"/>
                </a:cubicBezTo>
                <a:cubicBezTo>
                  <a:pt x="781476" y="552944"/>
                  <a:pt x="544552" y="538926"/>
                  <a:pt x="428487" y="543339"/>
                </a:cubicBezTo>
                <a:cubicBezTo>
                  <a:pt x="312422" y="547752"/>
                  <a:pt x="86124" y="512559"/>
                  <a:pt x="0" y="543339"/>
                </a:cubicBezTo>
                <a:cubicBezTo>
                  <a:pt x="-8440" y="280093"/>
                  <a:pt x="31525" y="258890"/>
                  <a:pt x="0" y="0"/>
                </a:cubicBezTo>
                <a:close/>
              </a:path>
            </a:pathLst>
          </a:custGeom>
          <a:noFill/>
          <a:ln w="9525" cap="flat" cmpd="sng">
            <a:solidFill>
              <a:srgbClr val="0070C0"/>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s-CL" sz="3600" b="0" i="0" u="none" strike="noStrike" cap="none" dirty="0">
                <a:solidFill>
                  <a:srgbClr val="000000"/>
                </a:solidFill>
                <a:latin typeface="Arial" panose="020B0604020202020204" pitchFamily="34" charset="0"/>
                <a:ea typeface="Century Gothic"/>
                <a:cs typeface="Arial" panose="020B0604020202020204" pitchFamily="34" charset="0"/>
                <a:sym typeface="Century Gothic"/>
              </a:rPr>
              <a:t>guardar</a:t>
            </a:r>
            <a:endParaRPr lang="es-CL" sz="3600" dirty="0">
              <a:latin typeface="Arial" panose="020B0604020202020204" pitchFamily="34" charset="0"/>
              <a:cs typeface="Arial" panose="020B0604020202020204" pitchFamily="34" charset="0"/>
            </a:endParaRPr>
          </a:p>
        </p:txBody>
      </p:sp>
      <p:cxnSp>
        <p:nvCxnSpPr>
          <p:cNvPr id="12" name="Google Shape;231;p17">
            <a:extLst>
              <a:ext uri="{FF2B5EF4-FFF2-40B4-BE49-F238E27FC236}">
                <a16:creationId xmlns:a16="http://schemas.microsoft.com/office/drawing/2014/main" id="{2FCFF45C-4931-E2E8-20D1-2E479B998421}"/>
              </a:ext>
            </a:extLst>
          </p:cNvPr>
          <p:cNvCxnSpPr>
            <a:cxnSpLocks/>
            <a:stCxn id="11" idx="3"/>
          </p:cNvCxnSpPr>
          <p:nvPr/>
        </p:nvCxnSpPr>
        <p:spPr>
          <a:xfrm>
            <a:off x="4327111" y="2802145"/>
            <a:ext cx="2372139" cy="0"/>
          </a:xfrm>
          <a:prstGeom prst="straightConnector1">
            <a:avLst/>
          </a:prstGeom>
          <a:noFill/>
          <a:ln w="57150" cap="flat" cmpd="sng">
            <a:solidFill>
              <a:srgbClr val="FF0000"/>
            </a:solidFill>
            <a:prstDash val="solid"/>
            <a:round/>
            <a:headEnd type="none" w="sm" len="sm"/>
            <a:tailEnd type="triangle" w="med" len="med"/>
          </a:ln>
          <a:effectLst>
            <a:outerShdw blurRad="40000" dist="20000" dir="5400000" rotWithShape="0">
              <a:srgbClr val="000000">
                <a:alpha val="37647"/>
              </a:srgbClr>
            </a:outerShdw>
          </a:effectLst>
        </p:spPr>
      </p:cxnSp>
      <p:sp>
        <p:nvSpPr>
          <p:cNvPr id="14" name="Google Shape;229;p17">
            <a:extLst>
              <a:ext uri="{FF2B5EF4-FFF2-40B4-BE49-F238E27FC236}">
                <a16:creationId xmlns:a16="http://schemas.microsoft.com/office/drawing/2014/main" id="{823FD8E5-6303-AB7C-0714-B95310641621}"/>
              </a:ext>
            </a:extLst>
          </p:cNvPr>
          <p:cNvSpPr/>
          <p:nvPr/>
        </p:nvSpPr>
        <p:spPr>
          <a:xfrm>
            <a:off x="13328650" y="1175386"/>
            <a:ext cx="2276061" cy="838200"/>
          </a:xfrm>
          <a:custGeom>
            <a:avLst/>
            <a:gdLst/>
            <a:ahLst/>
            <a:cxnLst/>
            <a:rect l="l" t="t" r="r" b="b"/>
            <a:pathLst>
              <a:path w="1285461" h="543339" extrusionOk="0">
                <a:moveTo>
                  <a:pt x="0" y="0"/>
                </a:moveTo>
                <a:cubicBezTo>
                  <a:pt x="177628" y="-49221"/>
                  <a:pt x="319221" y="12342"/>
                  <a:pt x="415632" y="0"/>
                </a:cubicBezTo>
                <a:cubicBezTo>
                  <a:pt x="512043" y="-12342"/>
                  <a:pt x="716629" y="23865"/>
                  <a:pt x="805556" y="0"/>
                </a:cubicBezTo>
                <a:cubicBezTo>
                  <a:pt x="894483" y="-23865"/>
                  <a:pt x="1189261" y="54862"/>
                  <a:pt x="1285461" y="0"/>
                </a:cubicBezTo>
                <a:cubicBezTo>
                  <a:pt x="1288560" y="226890"/>
                  <a:pt x="1276593" y="339126"/>
                  <a:pt x="1285461" y="543339"/>
                </a:cubicBezTo>
                <a:cubicBezTo>
                  <a:pt x="1156618" y="586744"/>
                  <a:pt x="983890" y="533734"/>
                  <a:pt x="882683" y="543339"/>
                </a:cubicBezTo>
                <a:cubicBezTo>
                  <a:pt x="781476" y="552944"/>
                  <a:pt x="544552" y="538926"/>
                  <a:pt x="428487" y="543339"/>
                </a:cubicBezTo>
                <a:cubicBezTo>
                  <a:pt x="312422" y="547752"/>
                  <a:pt x="86124" y="512559"/>
                  <a:pt x="0" y="543339"/>
                </a:cubicBezTo>
                <a:cubicBezTo>
                  <a:pt x="-8440" y="280093"/>
                  <a:pt x="31525" y="258890"/>
                  <a:pt x="0" y="0"/>
                </a:cubicBezTo>
                <a:close/>
              </a:path>
            </a:pathLst>
          </a:custGeom>
          <a:noFill/>
          <a:ln w="9525" cap="flat" cmpd="sng">
            <a:solidFill>
              <a:srgbClr val="0070C0"/>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s-CL" sz="3600" b="0" i="0" u="none" strike="noStrike" cap="none" dirty="0">
                <a:solidFill>
                  <a:srgbClr val="000000"/>
                </a:solidFill>
                <a:latin typeface="Arial" panose="020B0604020202020204" pitchFamily="34" charset="0"/>
                <a:ea typeface="Century Gothic"/>
                <a:cs typeface="Arial" panose="020B0604020202020204" pitchFamily="34" charset="0"/>
                <a:sym typeface="Century Gothic"/>
              </a:rPr>
              <a:t>compilar</a:t>
            </a:r>
            <a:endParaRPr lang="es-CL" sz="3600" dirty="0">
              <a:latin typeface="Arial" panose="020B0604020202020204" pitchFamily="34" charset="0"/>
              <a:cs typeface="Arial" panose="020B0604020202020204" pitchFamily="34" charset="0"/>
            </a:endParaRPr>
          </a:p>
        </p:txBody>
      </p:sp>
      <p:sp>
        <p:nvSpPr>
          <p:cNvPr id="15" name="Google Shape;229;p17">
            <a:extLst>
              <a:ext uri="{FF2B5EF4-FFF2-40B4-BE49-F238E27FC236}">
                <a16:creationId xmlns:a16="http://schemas.microsoft.com/office/drawing/2014/main" id="{4BF590A3-72AD-2438-1C94-C37980E3A3C9}"/>
              </a:ext>
            </a:extLst>
          </p:cNvPr>
          <p:cNvSpPr/>
          <p:nvPr/>
        </p:nvSpPr>
        <p:spPr>
          <a:xfrm>
            <a:off x="14183922" y="3368675"/>
            <a:ext cx="2276061" cy="838200"/>
          </a:xfrm>
          <a:custGeom>
            <a:avLst/>
            <a:gdLst/>
            <a:ahLst/>
            <a:cxnLst/>
            <a:rect l="l" t="t" r="r" b="b"/>
            <a:pathLst>
              <a:path w="1285461" h="543339" extrusionOk="0">
                <a:moveTo>
                  <a:pt x="0" y="0"/>
                </a:moveTo>
                <a:cubicBezTo>
                  <a:pt x="177628" y="-49221"/>
                  <a:pt x="319221" y="12342"/>
                  <a:pt x="415632" y="0"/>
                </a:cubicBezTo>
                <a:cubicBezTo>
                  <a:pt x="512043" y="-12342"/>
                  <a:pt x="716629" y="23865"/>
                  <a:pt x="805556" y="0"/>
                </a:cubicBezTo>
                <a:cubicBezTo>
                  <a:pt x="894483" y="-23865"/>
                  <a:pt x="1189261" y="54862"/>
                  <a:pt x="1285461" y="0"/>
                </a:cubicBezTo>
                <a:cubicBezTo>
                  <a:pt x="1288560" y="226890"/>
                  <a:pt x="1276593" y="339126"/>
                  <a:pt x="1285461" y="543339"/>
                </a:cubicBezTo>
                <a:cubicBezTo>
                  <a:pt x="1156618" y="586744"/>
                  <a:pt x="983890" y="533734"/>
                  <a:pt x="882683" y="543339"/>
                </a:cubicBezTo>
                <a:cubicBezTo>
                  <a:pt x="781476" y="552944"/>
                  <a:pt x="544552" y="538926"/>
                  <a:pt x="428487" y="543339"/>
                </a:cubicBezTo>
                <a:cubicBezTo>
                  <a:pt x="312422" y="547752"/>
                  <a:pt x="86124" y="512559"/>
                  <a:pt x="0" y="543339"/>
                </a:cubicBezTo>
                <a:cubicBezTo>
                  <a:pt x="-8440" y="280093"/>
                  <a:pt x="31525" y="258890"/>
                  <a:pt x="0" y="0"/>
                </a:cubicBezTo>
                <a:close/>
              </a:path>
            </a:pathLst>
          </a:custGeom>
          <a:noFill/>
          <a:ln w="9525" cap="flat" cmpd="sng">
            <a:solidFill>
              <a:srgbClr val="0070C0"/>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s-CL" sz="3600" b="0" i="0" u="none" strike="noStrike" cap="none" dirty="0">
                <a:solidFill>
                  <a:srgbClr val="000000"/>
                </a:solidFill>
                <a:latin typeface="Arial" panose="020B0604020202020204" pitchFamily="34" charset="0"/>
                <a:ea typeface="Century Gothic"/>
                <a:cs typeface="Arial" panose="020B0604020202020204" pitchFamily="34" charset="0"/>
                <a:sym typeface="Century Gothic"/>
              </a:rPr>
              <a:t>ejecutar</a:t>
            </a:r>
            <a:endParaRPr lang="es-CL" sz="3600" dirty="0">
              <a:latin typeface="Arial" panose="020B0604020202020204" pitchFamily="34" charset="0"/>
              <a:cs typeface="Arial" panose="020B0604020202020204" pitchFamily="34" charset="0"/>
            </a:endParaRPr>
          </a:p>
        </p:txBody>
      </p:sp>
      <p:cxnSp>
        <p:nvCxnSpPr>
          <p:cNvPr id="16" name="Google Shape;231;p17">
            <a:extLst>
              <a:ext uri="{FF2B5EF4-FFF2-40B4-BE49-F238E27FC236}">
                <a16:creationId xmlns:a16="http://schemas.microsoft.com/office/drawing/2014/main" id="{B53D3475-8CFC-FC0C-0C15-38A40111BBB5}"/>
              </a:ext>
            </a:extLst>
          </p:cNvPr>
          <p:cNvCxnSpPr>
            <a:cxnSpLocks/>
          </p:cNvCxnSpPr>
          <p:nvPr/>
        </p:nvCxnSpPr>
        <p:spPr>
          <a:xfrm flipH="1" flipV="1">
            <a:off x="12456387" y="2831611"/>
            <a:ext cx="1676400" cy="876300"/>
          </a:xfrm>
          <a:prstGeom prst="straightConnector1">
            <a:avLst/>
          </a:prstGeom>
          <a:noFill/>
          <a:ln w="57150" cap="flat" cmpd="sng">
            <a:solidFill>
              <a:srgbClr val="FF0000"/>
            </a:solidFill>
            <a:prstDash val="solid"/>
            <a:round/>
            <a:headEnd type="none" w="sm" len="sm"/>
            <a:tailEnd type="triangle" w="med" len="med"/>
          </a:ln>
          <a:effectLst>
            <a:outerShdw blurRad="40000" dist="20000" dir="5400000" rotWithShape="0">
              <a:srgbClr val="000000">
                <a:alpha val="37647"/>
              </a:srgbClr>
            </a:outerShdw>
          </a:effectLst>
        </p:spPr>
      </p:cxnSp>
      <p:cxnSp>
        <p:nvCxnSpPr>
          <p:cNvPr id="17" name="Google Shape;231;p17">
            <a:extLst>
              <a:ext uri="{FF2B5EF4-FFF2-40B4-BE49-F238E27FC236}">
                <a16:creationId xmlns:a16="http://schemas.microsoft.com/office/drawing/2014/main" id="{0D4B29CE-C3D3-2B85-57DA-4FD9942BE987}"/>
              </a:ext>
            </a:extLst>
          </p:cNvPr>
          <p:cNvCxnSpPr>
            <a:cxnSpLocks/>
          </p:cNvCxnSpPr>
          <p:nvPr/>
        </p:nvCxnSpPr>
        <p:spPr>
          <a:xfrm flipH="1">
            <a:off x="11377781" y="1467863"/>
            <a:ext cx="1722269" cy="1334282"/>
          </a:xfrm>
          <a:prstGeom prst="straightConnector1">
            <a:avLst/>
          </a:prstGeom>
          <a:noFill/>
          <a:ln w="57150" cap="flat" cmpd="sng">
            <a:solidFill>
              <a:srgbClr val="FF0000"/>
            </a:solidFill>
            <a:prstDash val="solid"/>
            <a:round/>
            <a:headEnd type="none" w="sm" len="sm"/>
            <a:tailEnd type="triangle" w="med" len="med"/>
          </a:ln>
          <a:effectLst>
            <a:outerShdw blurRad="40000" dist="20000" dir="5400000" rotWithShape="0">
              <a:srgbClr val="000000">
                <a:alpha val="37647"/>
              </a:srgbClr>
            </a:outerShdw>
          </a:effectLst>
        </p:spPr>
      </p:cxnSp>
      <p:sp>
        <p:nvSpPr>
          <p:cNvPr id="23" name="Google Shape;229;p17">
            <a:extLst>
              <a:ext uri="{FF2B5EF4-FFF2-40B4-BE49-F238E27FC236}">
                <a16:creationId xmlns:a16="http://schemas.microsoft.com/office/drawing/2014/main" id="{3BD050C3-D6E3-0D98-44EA-3CC213F0B76E}"/>
              </a:ext>
            </a:extLst>
          </p:cNvPr>
          <p:cNvSpPr/>
          <p:nvPr/>
        </p:nvSpPr>
        <p:spPr>
          <a:xfrm>
            <a:off x="8223250" y="5235575"/>
            <a:ext cx="2276061" cy="838200"/>
          </a:xfrm>
          <a:custGeom>
            <a:avLst/>
            <a:gdLst/>
            <a:ahLst/>
            <a:cxnLst/>
            <a:rect l="l" t="t" r="r" b="b"/>
            <a:pathLst>
              <a:path w="1285461" h="543339" extrusionOk="0">
                <a:moveTo>
                  <a:pt x="0" y="0"/>
                </a:moveTo>
                <a:cubicBezTo>
                  <a:pt x="177628" y="-49221"/>
                  <a:pt x="319221" y="12342"/>
                  <a:pt x="415632" y="0"/>
                </a:cubicBezTo>
                <a:cubicBezTo>
                  <a:pt x="512043" y="-12342"/>
                  <a:pt x="716629" y="23865"/>
                  <a:pt x="805556" y="0"/>
                </a:cubicBezTo>
                <a:cubicBezTo>
                  <a:pt x="894483" y="-23865"/>
                  <a:pt x="1189261" y="54862"/>
                  <a:pt x="1285461" y="0"/>
                </a:cubicBezTo>
                <a:cubicBezTo>
                  <a:pt x="1288560" y="226890"/>
                  <a:pt x="1276593" y="339126"/>
                  <a:pt x="1285461" y="543339"/>
                </a:cubicBezTo>
                <a:cubicBezTo>
                  <a:pt x="1156618" y="586744"/>
                  <a:pt x="983890" y="533734"/>
                  <a:pt x="882683" y="543339"/>
                </a:cubicBezTo>
                <a:cubicBezTo>
                  <a:pt x="781476" y="552944"/>
                  <a:pt x="544552" y="538926"/>
                  <a:pt x="428487" y="543339"/>
                </a:cubicBezTo>
                <a:cubicBezTo>
                  <a:pt x="312422" y="547752"/>
                  <a:pt x="86124" y="512559"/>
                  <a:pt x="0" y="543339"/>
                </a:cubicBezTo>
                <a:cubicBezTo>
                  <a:pt x="-8440" y="280093"/>
                  <a:pt x="31525" y="258890"/>
                  <a:pt x="0" y="0"/>
                </a:cubicBezTo>
                <a:close/>
              </a:path>
            </a:pathLst>
          </a:custGeom>
          <a:noFill/>
          <a:ln w="9525" cap="flat" cmpd="sng">
            <a:solidFill>
              <a:srgbClr val="0070C0"/>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s-CL" sz="3600" b="0" i="0" u="none" strike="noStrike" cap="none" dirty="0">
                <a:solidFill>
                  <a:srgbClr val="000000"/>
                </a:solidFill>
                <a:latin typeface="Arial" panose="020B0604020202020204" pitchFamily="34" charset="0"/>
                <a:ea typeface="Century Gothic"/>
                <a:cs typeface="Arial" panose="020B0604020202020204" pitchFamily="34" charset="0"/>
                <a:sym typeface="Century Gothic"/>
              </a:rPr>
              <a:t>editar</a:t>
            </a:r>
            <a:endParaRPr lang="es-CL" sz="3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025702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1624723-9968-7E43-AF4C-4EA396BDB1BC}"/>
              </a:ext>
            </a:extLst>
          </p:cNvPr>
          <p:cNvSpPr>
            <a:spLocks noGrp="1"/>
          </p:cNvSpPr>
          <p:nvPr>
            <p:ph type="title"/>
          </p:nvPr>
        </p:nvSpPr>
        <p:spPr>
          <a:xfrm>
            <a:off x="222250" y="7407275"/>
            <a:ext cx="10393528" cy="2031325"/>
          </a:xfrm>
        </p:spPr>
        <p:txBody>
          <a:bodyPr/>
          <a:lstStyle/>
          <a:p>
            <a:r>
              <a:rPr lang="es-CL" sz="6600" dirty="0"/>
              <a:t>PRIMER PROGRAMA EN JAVA</a:t>
            </a:r>
          </a:p>
        </p:txBody>
      </p:sp>
      <p:sp>
        <p:nvSpPr>
          <p:cNvPr id="3" name="Título 1">
            <a:extLst>
              <a:ext uri="{FF2B5EF4-FFF2-40B4-BE49-F238E27FC236}">
                <a16:creationId xmlns:a16="http://schemas.microsoft.com/office/drawing/2014/main" id="{E4D7CDB3-E365-8648-9D80-6AFDB724300B}"/>
              </a:ext>
            </a:extLst>
          </p:cNvPr>
          <p:cNvSpPr txBox="1">
            <a:spLocks/>
          </p:cNvSpPr>
          <p:nvPr/>
        </p:nvSpPr>
        <p:spPr>
          <a:xfrm>
            <a:off x="9089872" y="6188075"/>
            <a:ext cx="1905000" cy="1477328"/>
          </a:xfrm>
          <a:prstGeom prst="rect">
            <a:avLst/>
          </a:prstGeom>
        </p:spPr>
        <p:txBody>
          <a:bodyPr wrap="square" lIns="0" tIns="0" rIns="0" bIns="0">
            <a:spAutoFit/>
          </a:bodyPr>
          <a:lstStyle>
            <a:lvl1pPr>
              <a:defRPr sz="5000" b="1" i="0">
                <a:solidFill>
                  <a:schemeClr val="tx1"/>
                </a:solidFill>
                <a:latin typeface="Arial"/>
                <a:ea typeface="+mj-ea"/>
                <a:cs typeface="Arial"/>
              </a:defRPr>
            </a:lvl1pPr>
          </a:lstStyle>
          <a:p>
            <a:pPr algn="l"/>
            <a:r>
              <a:rPr lang="es-CL" sz="9600" dirty="0">
                <a:latin typeface="Arial Black" panose="020B0604020202020204" pitchFamily="34" charset="0"/>
                <a:cs typeface="Arial Black" panose="020B0604020202020204" pitchFamily="34" charset="0"/>
              </a:rPr>
              <a:t>05</a:t>
            </a:r>
          </a:p>
        </p:txBody>
      </p:sp>
    </p:spTree>
    <p:extLst>
      <p:ext uri="{BB962C8B-B14F-4D97-AF65-F5344CB8AC3E}">
        <p14:creationId xmlns:p14="http://schemas.microsoft.com/office/powerpoint/2010/main" val="1177809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11FCC6-3B49-9D46-8B62-80E94C906F0A}"/>
              </a:ext>
            </a:extLst>
          </p:cNvPr>
          <p:cNvSpPr>
            <a:spLocks noGrp="1"/>
          </p:cNvSpPr>
          <p:nvPr>
            <p:ph type="title"/>
          </p:nvPr>
        </p:nvSpPr>
        <p:spPr/>
        <p:txBody>
          <a:bodyPr/>
          <a:lstStyle/>
          <a:p>
            <a:r>
              <a:rPr lang="es-CL" dirty="0"/>
              <a:t>Primer Programa en Java</a:t>
            </a:r>
          </a:p>
        </p:txBody>
      </p:sp>
      <p:sp>
        <p:nvSpPr>
          <p:cNvPr id="5" name="Marcador de texto 3">
            <a:extLst>
              <a:ext uri="{FF2B5EF4-FFF2-40B4-BE49-F238E27FC236}">
                <a16:creationId xmlns:a16="http://schemas.microsoft.com/office/drawing/2014/main" id="{96B2B5F8-1266-F9D8-8342-1A8CBAA081BD}"/>
              </a:ext>
            </a:extLst>
          </p:cNvPr>
          <p:cNvSpPr txBox="1">
            <a:spLocks/>
          </p:cNvSpPr>
          <p:nvPr/>
        </p:nvSpPr>
        <p:spPr>
          <a:xfrm>
            <a:off x="755650" y="1920874"/>
            <a:ext cx="18664662" cy="8991601"/>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342900" indent="-342900" algn="just">
              <a:buClr>
                <a:schemeClr val="dk1"/>
              </a:buClr>
              <a:buSzPts val="2400"/>
            </a:pPr>
            <a:endParaRPr lang="es-CL" sz="4400" dirty="0">
              <a:solidFill>
                <a:schemeClr val="dk1"/>
              </a:solidFill>
              <a:latin typeface="Calibri"/>
              <a:cs typeface="Calibri"/>
            </a:endParaRPr>
          </a:p>
          <a:p>
            <a:pPr lvl="4"/>
            <a:endParaRPr lang="es-ES_tradnl" sz="1200" dirty="0">
              <a:latin typeface="Calibri" panose="020F0502020204030204" pitchFamily="34" charset="0"/>
              <a:cs typeface="Calibri" panose="020F0502020204030204" pitchFamily="34" charset="0"/>
            </a:endParaRPr>
          </a:p>
        </p:txBody>
      </p:sp>
      <p:sp>
        <p:nvSpPr>
          <p:cNvPr id="20" name="CuadroTexto 19">
            <a:extLst>
              <a:ext uri="{FF2B5EF4-FFF2-40B4-BE49-F238E27FC236}">
                <a16:creationId xmlns:a16="http://schemas.microsoft.com/office/drawing/2014/main" id="{01C59F78-B9E7-3A56-0535-DB9AD3AFAAA4}"/>
              </a:ext>
            </a:extLst>
          </p:cNvPr>
          <p:cNvSpPr txBox="1"/>
          <p:nvPr/>
        </p:nvSpPr>
        <p:spPr>
          <a:xfrm>
            <a:off x="2904954" y="5065670"/>
            <a:ext cx="457200" cy="523220"/>
          </a:xfrm>
          <a:prstGeom prst="rect">
            <a:avLst/>
          </a:prstGeom>
          <a:noFill/>
          <a:ln>
            <a:solidFill>
              <a:srgbClr val="FF0000"/>
            </a:solidFill>
          </a:ln>
        </p:spPr>
        <p:txBody>
          <a:bodyPr wrap="square">
            <a:spAutoFit/>
          </a:bodyPr>
          <a:lstStyle/>
          <a:p>
            <a:r>
              <a:rPr lang="es-MX" sz="2800" b="1" dirty="0">
                <a:solidFill>
                  <a:srgbClr val="FF0000"/>
                </a:solidFill>
              </a:rPr>
              <a:t>1</a:t>
            </a:r>
          </a:p>
        </p:txBody>
      </p:sp>
      <p:pic>
        <p:nvPicPr>
          <p:cNvPr id="6" name="Imagen 5">
            <a:extLst>
              <a:ext uri="{FF2B5EF4-FFF2-40B4-BE49-F238E27FC236}">
                <a16:creationId xmlns:a16="http://schemas.microsoft.com/office/drawing/2014/main" id="{545F3F78-6096-AFF6-467B-FC7CD49D4568}"/>
              </a:ext>
            </a:extLst>
          </p:cNvPr>
          <p:cNvPicPr>
            <a:picLocks noChangeAspect="1"/>
          </p:cNvPicPr>
          <p:nvPr/>
        </p:nvPicPr>
        <p:blipFill>
          <a:blip r:embed="rId3"/>
          <a:stretch>
            <a:fillRect/>
          </a:stretch>
        </p:blipFill>
        <p:spPr>
          <a:xfrm>
            <a:off x="1515480" y="5654675"/>
            <a:ext cx="6707770" cy="2182046"/>
          </a:xfrm>
          <a:prstGeom prst="rect">
            <a:avLst/>
          </a:prstGeom>
        </p:spPr>
      </p:pic>
      <p:sp>
        <p:nvSpPr>
          <p:cNvPr id="8" name="CuadroTexto 7">
            <a:extLst>
              <a:ext uri="{FF2B5EF4-FFF2-40B4-BE49-F238E27FC236}">
                <a16:creationId xmlns:a16="http://schemas.microsoft.com/office/drawing/2014/main" id="{AB8DA0D2-681B-024E-0FEF-E226AC684E91}"/>
              </a:ext>
            </a:extLst>
          </p:cNvPr>
          <p:cNvSpPr txBox="1"/>
          <p:nvPr/>
        </p:nvSpPr>
        <p:spPr>
          <a:xfrm>
            <a:off x="1515480" y="2105350"/>
            <a:ext cx="17145000" cy="1089529"/>
          </a:xfrm>
          <a:prstGeom prst="rect">
            <a:avLst/>
          </a:prstGeom>
          <a:noFill/>
        </p:spPr>
        <p:txBody>
          <a:bodyPr wrap="square">
            <a:spAutoFit/>
          </a:bodyPr>
          <a:lstStyle/>
          <a:p>
            <a:pPr marL="50800" lvl="0" indent="0" algn="just" rtl="0">
              <a:lnSpc>
                <a:spcPct val="90000"/>
              </a:lnSpc>
              <a:spcBef>
                <a:spcPts val="1000"/>
              </a:spcBef>
              <a:spcAft>
                <a:spcPts val="0"/>
              </a:spcAft>
              <a:buSzPts val="2800"/>
              <a:buNone/>
            </a:pPr>
            <a:r>
              <a:rPr lang="es-CL" sz="3600" dirty="0">
                <a:solidFill>
                  <a:srgbClr val="222222"/>
                </a:solidFill>
                <a:latin typeface="Arial" panose="020B0604020202020204" pitchFamily="34" charset="0"/>
                <a:cs typeface="Arial" panose="020B0604020202020204" pitchFamily="34" charset="0"/>
              </a:rPr>
              <a:t>Abramos nuestro IDE NetBeans y procedamos a crear nuestro primer programa en Java</a:t>
            </a:r>
            <a:r>
              <a:rPr lang="es-CL" dirty="0">
                <a:solidFill>
                  <a:srgbClr val="222222"/>
                </a:solidFill>
              </a:rPr>
              <a:t>… </a:t>
            </a:r>
            <a:endParaRPr lang="es-CL" dirty="0"/>
          </a:p>
        </p:txBody>
      </p:sp>
      <p:sp>
        <p:nvSpPr>
          <p:cNvPr id="13" name="Flecha: hacia abajo 12">
            <a:extLst>
              <a:ext uri="{FF2B5EF4-FFF2-40B4-BE49-F238E27FC236}">
                <a16:creationId xmlns:a16="http://schemas.microsoft.com/office/drawing/2014/main" id="{722B0FC7-751F-5E23-9763-993273E96D88}"/>
              </a:ext>
            </a:extLst>
          </p:cNvPr>
          <p:cNvSpPr/>
          <p:nvPr/>
        </p:nvSpPr>
        <p:spPr>
          <a:xfrm>
            <a:off x="2463800" y="5403589"/>
            <a:ext cx="457200" cy="1013085"/>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0" name="CuadroTexto 9">
            <a:extLst>
              <a:ext uri="{FF2B5EF4-FFF2-40B4-BE49-F238E27FC236}">
                <a16:creationId xmlns:a16="http://schemas.microsoft.com/office/drawing/2014/main" id="{D5E1A5E4-1315-DB0F-8646-9694AD41E4A0}"/>
              </a:ext>
            </a:extLst>
          </p:cNvPr>
          <p:cNvSpPr txBox="1"/>
          <p:nvPr/>
        </p:nvSpPr>
        <p:spPr>
          <a:xfrm>
            <a:off x="1515480" y="4033303"/>
            <a:ext cx="10046970" cy="584775"/>
          </a:xfrm>
          <a:prstGeom prst="rect">
            <a:avLst/>
          </a:prstGeom>
          <a:noFill/>
        </p:spPr>
        <p:txBody>
          <a:bodyPr wrap="square">
            <a:spAutoFit/>
          </a:bodyPr>
          <a:lstStyle/>
          <a:p>
            <a:r>
              <a:rPr lang="es-MX" sz="3200" b="1" i="1" dirty="0">
                <a:latin typeface="Arial" panose="020B0604020202020204" pitchFamily="34" charset="0"/>
                <a:cs typeface="Arial" panose="020B0604020202020204" pitchFamily="34" charset="0"/>
              </a:rPr>
              <a:t>Crear Proyecto</a:t>
            </a:r>
          </a:p>
        </p:txBody>
      </p:sp>
      <p:pic>
        <p:nvPicPr>
          <p:cNvPr id="11" name="Imagen 10">
            <a:extLst>
              <a:ext uri="{FF2B5EF4-FFF2-40B4-BE49-F238E27FC236}">
                <a16:creationId xmlns:a16="http://schemas.microsoft.com/office/drawing/2014/main" id="{C162BDC0-E854-8F4B-EDB8-2B3929B701DA}"/>
              </a:ext>
            </a:extLst>
          </p:cNvPr>
          <p:cNvPicPr>
            <a:picLocks noChangeAspect="1"/>
          </p:cNvPicPr>
          <p:nvPr/>
        </p:nvPicPr>
        <p:blipFill>
          <a:blip r:embed="rId4"/>
          <a:stretch>
            <a:fillRect/>
          </a:stretch>
        </p:blipFill>
        <p:spPr>
          <a:xfrm>
            <a:off x="9685610" y="3379355"/>
            <a:ext cx="9130665" cy="6263773"/>
          </a:xfrm>
          <a:prstGeom prst="rect">
            <a:avLst/>
          </a:prstGeom>
        </p:spPr>
      </p:pic>
      <p:sp>
        <p:nvSpPr>
          <p:cNvPr id="21" name="Flecha: hacia abajo 20">
            <a:extLst>
              <a:ext uri="{FF2B5EF4-FFF2-40B4-BE49-F238E27FC236}">
                <a16:creationId xmlns:a16="http://schemas.microsoft.com/office/drawing/2014/main" id="{BCF0D646-B502-5B8E-D9CE-27722F21ECDC}"/>
              </a:ext>
            </a:extLst>
          </p:cNvPr>
          <p:cNvSpPr/>
          <p:nvPr/>
        </p:nvSpPr>
        <p:spPr>
          <a:xfrm rot="16200000">
            <a:off x="11303684" y="5022084"/>
            <a:ext cx="457200" cy="1013085"/>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22" name="CuadroTexto 21">
            <a:extLst>
              <a:ext uri="{FF2B5EF4-FFF2-40B4-BE49-F238E27FC236}">
                <a16:creationId xmlns:a16="http://schemas.microsoft.com/office/drawing/2014/main" id="{AA0897AE-5C13-117A-3D1B-54BD7A1F4F4E}"/>
              </a:ext>
            </a:extLst>
          </p:cNvPr>
          <p:cNvSpPr txBox="1"/>
          <p:nvPr/>
        </p:nvSpPr>
        <p:spPr>
          <a:xfrm>
            <a:off x="11303684" y="5687131"/>
            <a:ext cx="457200" cy="523220"/>
          </a:xfrm>
          <a:prstGeom prst="rect">
            <a:avLst/>
          </a:prstGeom>
          <a:noFill/>
          <a:ln>
            <a:solidFill>
              <a:srgbClr val="FF0000"/>
            </a:solidFill>
          </a:ln>
        </p:spPr>
        <p:txBody>
          <a:bodyPr wrap="square">
            <a:spAutoFit/>
          </a:bodyPr>
          <a:lstStyle/>
          <a:p>
            <a:r>
              <a:rPr lang="es-MX" sz="2800" b="1" dirty="0">
                <a:solidFill>
                  <a:srgbClr val="FF0000"/>
                </a:solidFill>
              </a:rPr>
              <a:t>2</a:t>
            </a:r>
          </a:p>
        </p:txBody>
      </p:sp>
      <p:sp>
        <p:nvSpPr>
          <p:cNvPr id="32" name="Google Shape;229;p17">
            <a:extLst>
              <a:ext uri="{FF2B5EF4-FFF2-40B4-BE49-F238E27FC236}">
                <a16:creationId xmlns:a16="http://schemas.microsoft.com/office/drawing/2014/main" id="{4E4647BC-B1FE-ABF8-330D-294C4554850C}"/>
              </a:ext>
            </a:extLst>
          </p:cNvPr>
          <p:cNvSpPr/>
          <p:nvPr/>
        </p:nvSpPr>
        <p:spPr>
          <a:xfrm>
            <a:off x="6318251" y="4619713"/>
            <a:ext cx="5442634" cy="652313"/>
          </a:xfrm>
          <a:custGeom>
            <a:avLst/>
            <a:gdLst/>
            <a:ahLst/>
            <a:cxnLst/>
            <a:rect l="l" t="t" r="r" b="b"/>
            <a:pathLst>
              <a:path w="1285461" h="543339" extrusionOk="0">
                <a:moveTo>
                  <a:pt x="0" y="0"/>
                </a:moveTo>
                <a:cubicBezTo>
                  <a:pt x="177628" y="-49221"/>
                  <a:pt x="319221" y="12342"/>
                  <a:pt x="415632" y="0"/>
                </a:cubicBezTo>
                <a:cubicBezTo>
                  <a:pt x="512043" y="-12342"/>
                  <a:pt x="716629" y="23865"/>
                  <a:pt x="805556" y="0"/>
                </a:cubicBezTo>
                <a:cubicBezTo>
                  <a:pt x="894483" y="-23865"/>
                  <a:pt x="1189261" y="54862"/>
                  <a:pt x="1285461" y="0"/>
                </a:cubicBezTo>
                <a:cubicBezTo>
                  <a:pt x="1288560" y="226890"/>
                  <a:pt x="1276593" y="339126"/>
                  <a:pt x="1285461" y="543339"/>
                </a:cubicBezTo>
                <a:cubicBezTo>
                  <a:pt x="1156618" y="586744"/>
                  <a:pt x="983890" y="533734"/>
                  <a:pt x="882683" y="543339"/>
                </a:cubicBezTo>
                <a:cubicBezTo>
                  <a:pt x="781476" y="552944"/>
                  <a:pt x="544552" y="538926"/>
                  <a:pt x="428487" y="543339"/>
                </a:cubicBezTo>
                <a:cubicBezTo>
                  <a:pt x="312422" y="547752"/>
                  <a:pt x="86124" y="512559"/>
                  <a:pt x="0" y="543339"/>
                </a:cubicBezTo>
                <a:cubicBezTo>
                  <a:pt x="-8440" y="280093"/>
                  <a:pt x="31525" y="258890"/>
                  <a:pt x="0" y="0"/>
                </a:cubicBezTo>
                <a:close/>
              </a:path>
            </a:pathLst>
          </a:custGeom>
          <a:noFill/>
          <a:ln w="9525" cap="flat" cmpd="sng">
            <a:solidFill>
              <a:srgbClr val="0070C0"/>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s-CL" sz="3600" dirty="0" err="1">
                <a:solidFill>
                  <a:srgbClr val="000000"/>
                </a:solidFill>
                <a:latin typeface="Arial" panose="020B0604020202020204" pitchFamily="34" charset="0"/>
                <a:ea typeface="Century Gothic"/>
                <a:cs typeface="Arial" panose="020B0604020202020204" pitchFamily="34" charset="0"/>
                <a:sym typeface="Century Gothic"/>
              </a:rPr>
              <a:t>Categories</a:t>
            </a:r>
            <a:r>
              <a:rPr lang="es-CL" sz="3600" dirty="0">
                <a:solidFill>
                  <a:srgbClr val="000000"/>
                </a:solidFill>
                <a:latin typeface="Arial" panose="020B0604020202020204" pitchFamily="34" charset="0"/>
                <a:ea typeface="Century Gothic"/>
                <a:cs typeface="Arial" panose="020B0604020202020204" pitchFamily="34" charset="0"/>
                <a:sym typeface="Century Gothic"/>
              </a:rPr>
              <a:t>: Java </a:t>
            </a:r>
            <a:r>
              <a:rPr lang="es-CL" sz="3600" dirty="0" err="1">
                <a:solidFill>
                  <a:srgbClr val="000000"/>
                </a:solidFill>
                <a:latin typeface="Arial" panose="020B0604020202020204" pitchFamily="34" charset="0"/>
                <a:ea typeface="Century Gothic"/>
                <a:cs typeface="Arial" panose="020B0604020202020204" pitchFamily="34" charset="0"/>
                <a:sym typeface="Century Gothic"/>
              </a:rPr>
              <a:t>with</a:t>
            </a:r>
            <a:r>
              <a:rPr lang="es-CL" sz="3600" dirty="0">
                <a:solidFill>
                  <a:srgbClr val="000000"/>
                </a:solidFill>
                <a:latin typeface="Arial" panose="020B0604020202020204" pitchFamily="34" charset="0"/>
                <a:ea typeface="Century Gothic"/>
                <a:cs typeface="Arial" panose="020B0604020202020204" pitchFamily="34" charset="0"/>
                <a:sym typeface="Century Gothic"/>
              </a:rPr>
              <a:t> </a:t>
            </a:r>
            <a:r>
              <a:rPr lang="es-CL" sz="3600" dirty="0" err="1">
                <a:solidFill>
                  <a:srgbClr val="000000"/>
                </a:solidFill>
                <a:latin typeface="Arial" panose="020B0604020202020204" pitchFamily="34" charset="0"/>
                <a:ea typeface="Century Gothic"/>
                <a:cs typeface="Arial" panose="020B0604020202020204" pitchFamily="34" charset="0"/>
                <a:sym typeface="Century Gothic"/>
              </a:rPr>
              <a:t>Ant</a:t>
            </a:r>
            <a:endParaRPr lang="es-CL" sz="3600" dirty="0">
              <a:latin typeface="Arial" panose="020B0604020202020204" pitchFamily="34" charset="0"/>
              <a:cs typeface="Arial" panose="020B0604020202020204" pitchFamily="34" charset="0"/>
            </a:endParaRPr>
          </a:p>
        </p:txBody>
      </p:sp>
      <p:sp>
        <p:nvSpPr>
          <p:cNvPr id="12" name="Flecha: hacia abajo 11">
            <a:extLst>
              <a:ext uri="{FF2B5EF4-FFF2-40B4-BE49-F238E27FC236}">
                <a16:creationId xmlns:a16="http://schemas.microsoft.com/office/drawing/2014/main" id="{812D5679-0CC4-4209-47D9-EFB1FBD09FEE}"/>
              </a:ext>
            </a:extLst>
          </p:cNvPr>
          <p:cNvSpPr/>
          <p:nvPr/>
        </p:nvSpPr>
        <p:spPr>
          <a:xfrm rot="16200000">
            <a:off x="8645161" y="6180451"/>
            <a:ext cx="770939" cy="1309958"/>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24" name="Flecha: hacia abajo 23">
            <a:extLst>
              <a:ext uri="{FF2B5EF4-FFF2-40B4-BE49-F238E27FC236}">
                <a16:creationId xmlns:a16="http://schemas.microsoft.com/office/drawing/2014/main" id="{78A494F6-3404-5AF8-B2B1-635E2A0302F6}"/>
              </a:ext>
            </a:extLst>
          </p:cNvPr>
          <p:cNvSpPr/>
          <p:nvPr/>
        </p:nvSpPr>
        <p:spPr>
          <a:xfrm>
            <a:off x="15767050" y="3662495"/>
            <a:ext cx="468077" cy="1169737"/>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25" name="CuadroTexto 24">
            <a:extLst>
              <a:ext uri="{FF2B5EF4-FFF2-40B4-BE49-F238E27FC236}">
                <a16:creationId xmlns:a16="http://schemas.microsoft.com/office/drawing/2014/main" id="{13C682E8-EFF3-AEAC-EBF3-9B5397C91C48}"/>
              </a:ext>
            </a:extLst>
          </p:cNvPr>
          <p:cNvSpPr txBox="1"/>
          <p:nvPr/>
        </p:nvSpPr>
        <p:spPr>
          <a:xfrm>
            <a:off x="16235127" y="3985753"/>
            <a:ext cx="457200" cy="523220"/>
          </a:xfrm>
          <a:prstGeom prst="rect">
            <a:avLst/>
          </a:prstGeom>
          <a:noFill/>
          <a:ln>
            <a:solidFill>
              <a:srgbClr val="FF0000"/>
            </a:solidFill>
          </a:ln>
        </p:spPr>
        <p:txBody>
          <a:bodyPr wrap="square">
            <a:spAutoFit/>
          </a:bodyPr>
          <a:lstStyle/>
          <a:p>
            <a:r>
              <a:rPr lang="es-MX" sz="2800" b="1" dirty="0">
                <a:solidFill>
                  <a:srgbClr val="FF0000"/>
                </a:solidFill>
              </a:rPr>
              <a:t>3</a:t>
            </a:r>
          </a:p>
        </p:txBody>
      </p:sp>
      <p:sp>
        <p:nvSpPr>
          <p:cNvPr id="31" name="Google Shape;229;p17">
            <a:extLst>
              <a:ext uri="{FF2B5EF4-FFF2-40B4-BE49-F238E27FC236}">
                <a16:creationId xmlns:a16="http://schemas.microsoft.com/office/drawing/2014/main" id="{562B816A-E4DF-F7FE-6006-885C2418BF2A}"/>
              </a:ext>
            </a:extLst>
          </p:cNvPr>
          <p:cNvSpPr/>
          <p:nvPr/>
        </p:nvSpPr>
        <p:spPr>
          <a:xfrm>
            <a:off x="13252450" y="2799318"/>
            <a:ext cx="5563825" cy="770939"/>
          </a:xfrm>
          <a:custGeom>
            <a:avLst/>
            <a:gdLst/>
            <a:ahLst/>
            <a:cxnLst/>
            <a:rect l="l" t="t" r="r" b="b"/>
            <a:pathLst>
              <a:path w="1285461" h="543339" extrusionOk="0">
                <a:moveTo>
                  <a:pt x="0" y="0"/>
                </a:moveTo>
                <a:cubicBezTo>
                  <a:pt x="177628" y="-49221"/>
                  <a:pt x="319221" y="12342"/>
                  <a:pt x="415632" y="0"/>
                </a:cubicBezTo>
                <a:cubicBezTo>
                  <a:pt x="512043" y="-12342"/>
                  <a:pt x="716629" y="23865"/>
                  <a:pt x="805556" y="0"/>
                </a:cubicBezTo>
                <a:cubicBezTo>
                  <a:pt x="894483" y="-23865"/>
                  <a:pt x="1189261" y="54862"/>
                  <a:pt x="1285461" y="0"/>
                </a:cubicBezTo>
                <a:cubicBezTo>
                  <a:pt x="1288560" y="226890"/>
                  <a:pt x="1276593" y="339126"/>
                  <a:pt x="1285461" y="543339"/>
                </a:cubicBezTo>
                <a:cubicBezTo>
                  <a:pt x="1156618" y="586744"/>
                  <a:pt x="983890" y="533734"/>
                  <a:pt x="882683" y="543339"/>
                </a:cubicBezTo>
                <a:cubicBezTo>
                  <a:pt x="781476" y="552944"/>
                  <a:pt x="544552" y="538926"/>
                  <a:pt x="428487" y="543339"/>
                </a:cubicBezTo>
                <a:cubicBezTo>
                  <a:pt x="312422" y="547752"/>
                  <a:pt x="86124" y="512559"/>
                  <a:pt x="0" y="543339"/>
                </a:cubicBezTo>
                <a:cubicBezTo>
                  <a:pt x="-8440" y="280093"/>
                  <a:pt x="31525" y="258890"/>
                  <a:pt x="0" y="0"/>
                </a:cubicBezTo>
                <a:close/>
              </a:path>
            </a:pathLst>
          </a:custGeom>
          <a:noFill/>
          <a:ln w="9525" cap="flat" cmpd="sng">
            <a:solidFill>
              <a:srgbClr val="0070C0"/>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s-CL" sz="3600" dirty="0">
                <a:solidFill>
                  <a:srgbClr val="000000"/>
                </a:solidFill>
                <a:latin typeface="Arial" panose="020B0604020202020204" pitchFamily="34" charset="0"/>
                <a:ea typeface="Century Gothic"/>
                <a:cs typeface="Arial" panose="020B0604020202020204" pitchFamily="34" charset="0"/>
                <a:sym typeface="Century Gothic"/>
              </a:rPr>
              <a:t>Projects: Java Application</a:t>
            </a:r>
            <a:endParaRPr lang="es-CL" sz="3600" dirty="0">
              <a:latin typeface="Arial" panose="020B0604020202020204" pitchFamily="34" charset="0"/>
              <a:cs typeface="Arial" panose="020B0604020202020204" pitchFamily="34" charset="0"/>
            </a:endParaRPr>
          </a:p>
        </p:txBody>
      </p:sp>
      <p:sp>
        <p:nvSpPr>
          <p:cNvPr id="26" name="Flecha: hacia abajo 25">
            <a:extLst>
              <a:ext uri="{FF2B5EF4-FFF2-40B4-BE49-F238E27FC236}">
                <a16:creationId xmlns:a16="http://schemas.microsoft.com/office/drawing/2014/main" id="{620F7368-F6DF-F28F-BB7F-2CF0B8BA137D}"/>
              </a:ext>
            </a:extLst>
          </p:cNvPr>
          <p:cNvSpPr/>
          <p:nvPr/>
        </p:nvSpPr>
        <p:spPr>
          <a:xfrm>
            <a:off x="15081250" y="8190915"/>
            <a:ext cx="457200" cy="1013085"/>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27" name="CuadroTexto 26">
            <a:extLst>
              <a:ext uri="{FF2B5EF4-FFF2-40B4-BE49-F238E27FC236}">
                <a16:creationId xmlns:a16="http://schemas.microsoft.com/office/drawing/2014/main" id="{810456F8-6560-4752-3C44-25358AD3A878}"/>
              </a:ext>
            </a:extLst>
          </p:cNvPr>
          <p:cNvSpPr txBox="1"/>
          <p:nvPr/>
        </p:nvSpPr>
        <p:spPr>
          <a:xfrm>
            <a:off x="15536938" y="8435847"/>
            <a:ext cx="457200" cy="523220"/>
          </a:xfrm>
          <a:prstGeom prst="rect">
            <a:avLst/>
          </a:prstGeom>
          <a:noFill/>
          <a:ln>
            <a:solidFill>
              <a:srgbClr val="FF0000"/>
            </a:solidFill>
          </a:ln>
        </p:spPr>
        <p:txBody>
          <a:bodyPr wrap="square">
            <a:spAutoFit/>
          </a:bodyPr>
          <a:lstStyle/>
          <a:p>
            <a:r>
              <a:rPr lang="es-MX" sz="2800" b="1" dirty="0">
                <a:solidFill>
                  <a:srgbClr val="FF0000"/>
                </a:solidFill>
              </a:rPr>
              <a:t>4</a:t>
            </a:r>
          </a:p>
        </p:txBody>
      </p:sp>
    </p:spTree>
    <p:extLst>
      <p:ext uri="{BB962C8B-B14F-4D97-AF65-F5344CB8AC3E}">
        <p14:creationId xmlns:p14="http://schemas.microsoft.com/office/powerpoint/2010/main" val="22816974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11FCC6-3B49-9D46-8B62-80E94C906F0A}"/>
              </a:ext>
            </a:extLst>
          </p:cNvPr>
          <p:cNvSpPr>
            <a:spLocks noGrp="1"/>
          </p:cNvSpPr>
          <p:nvPr>
            <p:ph type="title"/>
          </p:nvPr>
        </p:nvSpPr>
        <p:spPr/>
        <p:txBody>
          <a:bodyPr/>
          <a:lstStyle/>
          <a:p>
            <a:r>
              <a:rPr lang="es-CL" dirty="0"/>
              <a:t>Primer Programa en Java</a:t>
            </a:r>
          </a:p>
        </p:txBody>
      </p:sp>
      <p:sp>
        <p:nvSpPr>
          <p:cNvPr id="5" name="Marcador de texto 3">
            <a:extLst>
              <a:ext uri="{FF2B5EF4-FFF2-40B4-BE49-F238E27FC236}">
                <a16:creationId xmlns:a16="http://schemas.microsoft.com/office/drawing/2014/main" id="{96B2B5F8-1266-F9D8-8342-1A8CBAA081BD}"/>
              </a:ext>
            </a:extLst>
          </p:cNvPr>
          <p:cNvSpPr txBox="1">
            <a:spLocks/>
          </p:cNvSpPr>
          <p:nvPr/>
        </p:nvSpPr>
        <p:spPr>
          <a:xfrm>
            <a:off x="755650" y="1920874"/>
            <a:ext cx="18664662" cy="8991601"/>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342900" indent="-342900" algn="just">
              <a:buClr>
                <a:schemeClr val="dk1"/>
              </a:buClr>
              <a:buSzPts val="2400"/>
            </a:pPr>
            <a:endParaRPr lang="es-CL" sz="4400" dirty="0">
              <a:solidFill>
                <a:schemeClr val="dk1"/>
              </a:solidFill>
              <a:latin typeface="Calibri"/>
              <a:cs typeface="Calibri"/>
            </a:endParaRPr>
          </a:p>
          <a:p>
            <a:pPr lvl="4"/>
            <a:endParaRPr lang="es-ES_tradnl" sz="1200" dirty="0">
              <a:latin typeface="Calibri" panose="020F0502020204030204" pitchFamily="34" charset="0"/>
              <a:cs typeface="Calibri" panose="020F0502020204030204" pitchFamily="34" charset="0"/>
            </a:endParaRPr>
          </a:p>
        </p:txBody>
      </p:sp>
      <p:pic>
        <p:nvPicPr>
          <p:cNvPr id="4" name="Imagen 3">
            <a:extLst>
              <a:ext uri="{FF2B5EF4-FFF2-40B4-BE49-F238E27FC236}">
                <a16:creationId xmlns:a16="http://schemas.microsoft.com/office/drawing/2014/main" id="{3B781F73-4807-C51A-B8AE-ECC3B0950A0C}"/>
              </a:ext>
            </a:extLst>
          </p:cNvPr>
          <p:cNvPicPr>
            <a:picLocks noChangeAspect="1"/>
          </p:cNvPicPr>
          <p:nvPr/>
        </p:nvPicPr>
        <p:blipFill>
          <a:blip r:embed="rId2"/>
          <a:stretch>
            <a:fillRect/>
          </a:stretch>
        </p:blipFill>
        <p:spPr>
          <a:xfrm>
            <a:off x="3461785" y="2343579"/>
            <a:ext cx="13180530" cy="7590167"/>
          </a:xfrm>
          <a:prstGeom prst="rect">
            <a:avLst/>
          </a:prstGeom>
        </p:spPr>
      </p:pic>
      <p:sp>
        <p:nvSpPr>
          <p:cNvPr id="20" name="CuadroTexto 19">
            <a:extLst>
              <a:ext uri="{FF2B5EF4-FFF2-40B4-BE49-F238E27FC236}">
                <a16:creationId xmlns:a16="http://schemas.microsoft.com/office/drawing/2014/main" id="{01C59F78-B9E7-3A56-0535-DB9AD3AFAAA4}"/>
              </a:ext>
            </a:extLst>
          </p:cNvPr>
          <p:cNvSpPr txBox="1"/>
          <p:nvPr/>
        </p:nvSpPr>
        <p:spPr>
          <a:xfrm>
            <a:off x="10522414" y="2841156"/>
            <a:ext cx="457200" cy="523220"/>
          </a:xfrm>
          <a:prstGeom prst="rect">
            <a:avLst/>
          </a:prstGeom>
          <a:noFill/>
          <a:ln>
            <a:solidFill>
              <a:srgbClr val="FF0000"/>
            </a:solidFill>
          </a:ln>
        </p:spPr>
        <p:txBody>
          <a:bodyPr wrap="square">
            <a:spAutoFit/>
          </a:bodyPr>
          <a:lstStyle/>
          <a:p>
            <a:r>
              <a:rPr lang="es-MX" sz="2800" b="1" dirty="0">
                <a:solidFill>
                  <a:srgbClr val="FF0000"/>
                </a:solidFill>
              </a:rPr>
              <a:t>1</a:t>
            </a:r>
          </a:p>
        </p:txBody>
      </p:sp>
      <p:sp>
        <p:nvSpPr>
          <p:cNvPr id="13" name="Flecha: hacia abajo 12">
            <a:extLst>
              <a:ext uri="{FF2B5EF4-FFF2-40B4-BE49-F238E27FC236}">
                <a16:creationId xmlns:a16="http://schemas.microsoft.com/office/drawing/2014/main" id="{722B0FC7-751F-5E23-9763-993273E96D88}"/>
              </a:ext>
            </a:extLst>
          </p:cNvPr>
          <p:cNvSpPr/>
          <p:nvPr/>
        </p:nvSpPr>
        <p:spPr>
          <a:xfrm rot="5400000">
            <a:off x="10365923" y="3058632"/>
            <a:ext cx="457200" cy="1013085"/>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30" name="Google Shape;229;p17">
            <a:extLst>
              <a:ext uri="{FF2B5EF4-FFF2-40B4-BE49-F238E27FC236}">
                <a16:creationId xmlns:a16="http://schemas.microsoft.com/office/drawing/2014/main" id="{128F8D6A-5247-7EE5-7278-721152D0C33F}"/>
              </a:ext>
            </a:extLst>
          </p:cNvPr>
          <p:cNvSpPr/>
          <p:nvPr/>
        </p:nvSpPr>
        <p:spPr>
          <a:xfrm>
            <a:off x="13355098" y="5468975"/>
            <a:ext cx="4369173" cy="770939"/>
          </a:xfrm>
          <a:custGeom>
            <a:avLst/>
            <a:gdLst/>
            <a:ahLst/>
            <a:cxnLst/>
            <a:rect l="l" t="t" r="r" b="b"/>
            <a:pathLst>
              <a:path w="1285461" h="543339" extrusionOk="0">
                <a:moveTo>
                  <a:pt x="0" y="0"/>
                </a:moveTo>
                <a:cubicBezTo>
                  <a:pt x="177628" y="-49221"/>
                  <a:pt x="319221" y="12342"/>
                  <a:pt x="415632" y="0"/>
                </a:cubicBezTo>
                <a:cubicBezTo>
                  <a:pt x="512043" y="-12342"/>
                  <a:pt x="716629" y="23865"/>
                  <a:pt x="805556" y="0"/>
                </a:cubicBezTo>
                <a:cubicBezTo>
                  <a:pt x="894483" y="-23865"/>
                  <a:pt x="1189261" y="54862"/>
                  <a:pt x="1285461" y="0"/>
                </a:cubicBezTo>
                <a:cubicBezTo>
                  <a:pt x="1288560" y="226890"/>
                  <a:pt x="1276593" y="339126"/>
                  <a:pt x="1285461" y="543339"/>
                </a:cubicBezTo>
                <a:cubicBezTo>
                  <a:pt x="1156618" y="586744"/>
                  <a:pt x="983890" y="533734"/>
                  <a:pt x="882683" y="543339"/>
                </a:cubicBezTo>
                <a:cubicBezTo>
                  <a:pt x="781476" y="552944"/>
                  <a:pt x="544552" y="538926"/>
                  <a:pt x="428487" y="543339"/>
                </a:cubicBezTo>
                <a:cubicBezTo>
                  <a:pt x="312422" y="547752"/>
                  <a:pt x="86124" y="512559"/>
                  <a:pt x="0" y="543339"/>
                </a:cubicBezTo>
                <a:cubicBezTo>
                  <a:pt x="-8440" y="280093"/>
                  <a:pt x="31525" y="258890"/>
                  <a:pt x="0" y="0"/>
                </a:cubicBezTo>
                <a:close/>
              </a:path>
            </a:pathLst>
          </a:custGeom>
          <a:noFill/>
          <a:ln w="9525" cap="flat" cmpd="sng">
            <a:solidFill>
              <a:srgbClr val="0070C0"/>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s-CL" sz="3600" dirty="0">
                <a:solidFill>
                  <a:srgbClr val="000000"/>
                </a:solidFill>
                <a:latin typeface="Arial" panose="020B0604020202020204" pitchFamily="34" charset="0"/>
                <a:ea typeface="Century Gothic"/>
                <a:cs typeface="Arial" panose="020B0604020202020204" pitchFamily="34" charset="0"/>
                <a:sym typeface="Century Gothic"/>
              </a:rPr>
              <a:t>Ubicación Proyecto</a:t>
            </a:r>
            <a:endParaRPr lang="es-CL" sz="3600" dirty="0">
              <a:latin typeface="Arial" panose="020B0604020202020204" pitchFamily="34" charset="0"/>
              <a:cs typeface="Arial" panose="020B0604020202020204" pitchFamily="34" charset="0"/>
            </a:endParaRPr>
          </a:p>
        </p:txBody>
      </p:sp>
      <p:sp>
        <p:nvSpPr>
          <p:cNvPr id="21" name="Flecha: hacia abajo 20">
            <a:extLst>
              <a:ext uri="{FF2B5EF4-FFF2-40B4-BE49-F238E27FC236}">
                <a16:creationId xmlns:a16="http://schemas.microsoft.com/office/drawing/2014/main" id="{BCF0D646-B502-5B8E-D9CE-27722F21ECDC}"/>
              </a:ext>
            </a:extLst>
          </p:cNvPr>
          <p:cNvSpPr/>
          <p:nvPr/>
        </p:nvSpPr>
        <p:spPr>
          <a:xfrm rot="10800000">
            <a:off x="15825742" y="4297517"/>
            <a:ext cx="457200" cy="1013085"/>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22" name="CuadroTexto 21">
            <a:extLst>
              <a:ext uri="{FF2B5EF4-FFF2-40B4-BE49-F238E27FC236}">
                <a16:creationId xmlns:a16="http://schemas.microsoft.com/office/drawing/2014/main" id="{AA0897AE-5C13-117A-3D1B-54BD7A1F4F4E}"/>
              </a:ext>
            </a:extLst>
          </p:cNvPr>
          <p:cNvSpPr txBox="1"/>
          <p:nvPr/>
        </p:nvSpPr>
        <p:spPr>
          <a:xfrm>
            <a:off x="15368542" y="4804060"/>
            <a:ext cx="457200" cy="523220"/>
          </a:xfrm>
          <a:prstGeom prst="rect">
            <a:avLst/>
          </a:prstGeom>
          <a:noFill/>
          <a:ln>
            <a:solidFill>
              <a:srgbClr val="FF0000"/>
            </a:solidFill>
          </a:ln>
        </p:spPr>
        <p:txBody>
          <a:bodyPr wrap="square">
            <a:spAutoFit/>
          </a:bodyPr>
          <a:lstStyle/>
          <a:p>
            <a:r>
              <a:rPr lang="es-MX" sz="2800" b="1" dirty="0">
                <a:solidFill>
                  <a:srgbClr val="FF0000"/>
                </a:solidFill>
              </a:rPr>
              <a:t>2</a:t>
            </a:r>
          </a:p>
        </p:txBody>
      </p:sp>
      <p:sp>
        <p:nvSpPr>
          <p:cNvPr id="31" name="Google Shape;229;p17">
            <a:extLst>
              <a:ext uri="{FF2B5EF4-FFF2-40B4-BE49-F238E27FC236}">
                <a16:creationId xmlns:a16="http://schemas.microsoft.com/office/drawing/2014/main" id="{562B816A-E4DF-F7FE-6006-885C2418BF2A}"/>
              </a:ext>
            </a:extLst>
          </p:cNvPr>
          <p:cNvSpPr/>
          <p:nvPr/>
        </p:nvSpPr>
        <p:spPr>
          <a:xfrm>
            <a:off x="11250074" y="3179704"/>
            <a:ext cx="4001212" cy="770939"/>
          </a:xfrm>
          <a:custGeom>
            <a:avLst/>
            <a:gdLst/>
            <a:ahLst/>
            <a:cxnLst/>
            <a:rect l="l" t="t" r="r" b="b"/>
            <a:pathLst>
              <a:path w="1285461" h="543339" extrusionOk="0">
                <a:moveTo>
                  <a:pt x="0" y="0"/>
                </a:moveTo>
                <a:cubicBezTo>
                  <a:pt x="177628" y="-49221"/>
                  <a:pt x="319221" y="12342"/>
                  <a:pt x="415632" y="0"/>
                </a:cubicBezTo>
                <a:cubicBezTo>
                  <a:pt x="512043" y="-12342"/>
                  <a:pt x="716629" y="23865"/>
                  <a:pt x="805556" y="0"/>
                </a:cubicBezTo>
                <a:cubicBezTo>
                  <a:pt x="894483" y="-23865"/>
                  <a:pt x="1189261" y="54862"/>
                  <a:pt x="1285461" y="0"/>
                </a:cubicBezTo>
                <a:cubicBezTo>
                  <a:pt x="1288560" y="226890"/>
                  <a:pt x="1276593" y="339126"/>
                  <a:pt x="1285461" y="543339"/>
                </a:cubicBezTo>
                <a:cubicBezTo>
                  <a:pt x="1156618" y="586744"/>
                  <a:pt x="983890" y="533734"/>
                  <a:pt x="882683" y="543339"/>
                </a:cubicBezTo>
                <a:cubicBezTo>
                  <a:pt x="781476" y="552944"/>
                  <a:pt x="544552" y="538926"/>
                  <a:pt x="428487" y="543339"/>
                </a:cubicBezTo>
                <a:cubicBezTo>
                  <a:pt x="312422" y="547752"/>
                  <a:pt x="86124" y="512559"/>
                  <a:pt x="0" y="543339"/>
                </a:cubicBezTo>
                <a:cubicBezTo>
                  <a:pt x="-8440" y="280093"/>
                  <a:pt x="31525" y="258890"/>
                  <a:pt x="0" y="0"/>
                </a:cubicBezTo>
                <a:close/>
              </a:path>
            </a:pathLst>
          </a:custGeom>
          <a:noFill/>
          <a:ln w="9525" cap="flat" cmpd="sng">
            <a:solidFill>
              <a:srgbClr val="0070C0"/>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s-CL" sz="3600" dirty="0">
                <a:solidFill>
                  <a:srgbClr val="000000"/>
                </a:solidFill>
                <a:latin typeface="Arial" panose="020B0604020202020204" pitchFamily="34" charset="0"/>
                <a:ea typeface="Century Gothic"/>
                <a:cs typeface="Arial" panose="020B0604020202020204" pitchFamily="34" charset="0"/>
                <a:sym typeface="Century Gothic"/>
              </a:rPr>
              <a:t>Nombre Proyecto</a:t>
            </a:r>
            <a:endParaRPr lang="es-CL" sz="3600" dirty="0">
              <a:latin typeface="Arial" panose="020B0604020202020204" pitchFamily="34" charset="0"/>
              <a:cs typeface="Arial" panose="020B0604020202020204" pitchFamily="34" charset="0"/>
            </a:endParaRPr>
          </a:p>
        </p:txBody>
      </p:sp>
      <p:sp>
        <p:nvSpPr>
          <p:cNvPr id="24" name="Flecha: hacia abajo 23">
            <a:extLst>
              <a:ext uri="{FF2B5EF4-FFF2-40B4-BE49-F238E27FC236}">
                <a16:creationId xmlns:a16="http://schemas.microsoft.com/office/drawing/2014/main" id="{78A494F6-3404-5AF8-B2B1-635E2A0302F6}"/>
              </a:ext>
            </a:extLst>
          </p:cNvPr>
          <p:cNvSpPr/>
          <p:nvPr/>
        </p:nvSpPr>
        <p:spPr>
          <a:xfrm rot="16200000">
            <a:off x="5830641" y="6501524"/>
            <a:ext cx="457200" cy="1013085"/>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25" name="CuadroTexto 24">
            <a:extLst>
              <a:ext uri="{FF2B5EF4-FFF2-40B4-BE49-F238E27FC236}">
                <a16:creationId xmlns:a16="http://schemas.microsoft.com/office/drawing/2014/main" id="{13C682E8-EFF3-AEAC-EBF3-9B5397C91C48}"/>
              </a:ext>
            </a:extLst>
          </p:cNvPr>
          <p:cNvSpPr txBox="1"/>
          <p:nvPr/>
        </p:nvSpPr>
        <p:spPr>
          <a:xfrm>
            <a:off x="5830641" y="6284048"/>
            <a:ext cx="457200" cy="523220"/>
          </a:xfrm>
          <a:prstGeom prst="rect">
            <a:avLst/>
          </a:prstGeom>
          <a:noFill/>
          <a:ln>
            <a:solidFill>
              <a:srgbClr val="FF0000"/>
            </a:solidFill>
          </a:ln>
        </p:spPr>
        <p:txBody>
          <a:bodyPr wrap="square">
            <a:spAutoFit/>
          </a:bodyPr>
          <a:lstStyle/>
          <a:p>
            <a:r>
              <a:rPr lang="es-MX" sz="2800" b="1" dirty="0">
                <a:solidFill>
                  <a:srgbClr val="FF0000"/>
                </a:solidFill>
              </a:rPr>
              <a:t>3</a:t>
            </a:r>
          </a:p>
        </p:txBody>
      </p:sp>
      <p:sp>
        <p:nvSpPr>
          <p:cNvPr id="32" name="Google Shape;229;p17">
            <a:extLst>
              <a:ext uri="{FF2B5EF4-FFF2-40B4-BE49-F238E27FC236}">
                <a16:creationId xmlns:a16="http://schemas.microsoft.com/office/drawing/2014/main" id="{4E4647BC-B1FE-ABF8-330D-294C4554850C}"/>
              </a:ext>
            </a:extLst>
          </p:cNvPr>
          <p:cNvSpPr/>
          <p:nvPr/>
        </p:nvSpPr>
        <p:spPr>
          <a:xfrm>
            <a:off x="912456" y="6543145"/>
            <a:ext cx="4369173" cy="770939"/>
          </a:xfrm>
          <a:custGeom>
            <a:avLst/>
            <a:gdLst/>
            <a:ahLst/>
            <a:cxnLst/>
            <a:rect l="l" t="t" r="r" b="b"/>
            <a:pathLst>
              <a:path w="1285461" h="543339" extrusionOk="0">
                <a:moveTo>
                  <a:pt x="0" y="0"/>
                </a:moveTo>
                <a:cubicBezTo>
                  <a:pt x="177628" y="-49221"/>
                  <a:pt x="319221" y="12342"/>
                  <a:pt x="415632" y="0"/>
                </a:cubicBezTo>
                <a:cubicBezTo>
                  <a:pt x="512043" y="-12342"/>
                  <a:pt x="716629" y="23865"/>
                  <a:pt x="805556" y="0"/>
                </a:cubicBezTo>
                <a:cubicBezTo>
                  <a:pt x="894483" y="-23865"/>
                  <a:pt x="1189261" y="54862"/>
                  <a:pt x="1285461" y="0"/>
                </a:cubicBezTo>
                <a:cubicBezTo>
                  <a:pt x="1288560" y="226890"/>
                  <a:pt x="1276593" y="339126"/>
                  <a:pt x="1285461" y="543339"/>
                </a:cubicBezTo>
                <a:cubicBezTo>
                  <a:pt x="1156618" y="586744"/>
                  <a:pt x="983890" y="533734"/>
                  <a:pt x="882683" y="543339"/>
                </a:cubicBezTo>
                <a:cubicBezTo>
                  <a:pt x="781476" y="552944"/>
                  <a:pt x="544552" y="538926"/>
                  <a:pt x="428487" y="543339"/>
                </a:cubicBezTo>
                <a:cubicBezTo>
                  <a:pt x="312422" y="547752"/>
                  <a:pt x="86124" y="512559"/>
                  <a:pt x="0" y="543339"/>
                </a:cubicBezTo>
                <a:cubicBezTo>
                  <a:pt x="-8440" y="280093"/>
                  <a:pt x="31525" y="258890"/>
                  <a:pt x="0" y="0"/>
                </a:cubicBezTo>
                <a:close/>
              </a:path>
            </a:pathLst>
          </a:custGeom>
          <a:noFill/>
          <a:ln w="9525" cap="flat" cmpd="sng">
            <a:solidFill>
              <a:srgbClr val="0070C0"/>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s-CL" sz="3600" dirty="0">
                <a:solidFill>
                  <a:srgbClr val="000000"/>
                </a:solidFill>
                <a:latin typeface="Arial" panose="020B0604020202020204" pitchFamily="34" charset="0"/>
                <a:ea typeface="Century Gothic"/>
                <a:cs typeface="Arial" panose="020B0604020202020204" pitchFamily="34" charset="0"/>
                <a:sym typeface="Century Gothic"/>
              </a:rPr>
              <a:t>Crear Clase </a:t>
            </a:r>
            <a:r>
              <a:rPr lang="es-CL" sz="3600" dirty="0" err="1">
                <a:solidFill>
                  <a:srgbClr val="000000"/>
                </a:solidFill>
                <a:latin typeface="Arial" panose="020B0604020202020204" pitchFamily="34" charset="0"/>
                <a:ea typeface="Century Gothic"/>
                <a:cs typeface="Arial" panose="020B0604020202020204" pitchFamily="34" charset="0"/>
                <a:sym typeface="Century Gothic"/>
              </a:rPr>
              <a:t>Main</a:t>
            </a:r>
            <a:endParaRPr lang="es-CL" sz="3600" dirty="0">
              <a:latin typeface="Arial" panose="020B0604020202020204" pitchFamily="34" charset="0"/>
              <a:cs typeface="Arial" panose="020B0604020202020204" pitchFamily="34" charset="0"/>
            </a:endParaRPr>
          </a:p>
        </p:txBody>
      </p:sp>
      <p:sp>
        <p:nvSpPr>
          <p:cNvPr id="26" name="Flecha: hacia abajo 25">
            <a:extLst>
              <a:ext uri="{FF2B5EF4-FFF2-40B4-BE49-F238E27FC236}">
                <a16:creationId xmlns:a16="http://schemas.microsoft.com/office/drawing/2014/main" id="{620F7368-F6DF-F28F-BB7F-2CF0B8BA137D}"/>
              </a:ext>
            </a:extLst>
          </p:cNvPr>
          <p:cNvSpPr/>
          <p:nvPr/>
        </p:nvSpPr>
        <p:spPr>
          <a:xfrm>
            <a:off x="13355098" y="8069652"/>
            <a:ext cx="457200" cy="1013085"/>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27" name="CuadroTexto 26">
            <a:extLst>
              <a:ext uri="{FF2B5EF4-FFF2-40B4-BE49-F238E27FC236}">
                <a16:creationId xmlns:a16="http://schemas.microsoft.com/office/drawing/2014/main" id="{810456F8-6560-4752-3C44-25358AD3A878}"/>
              </a:ext>
            </a:extLst>
          </p:cNvPr>
          <p:cNvSpPr txBox="1"/>
          <p:nvPr/>
        </p:nvSpPr>
        <p:spPr>
          <a:xfrm>
            <a:off x="13888498" y="8314584"/>
            <a:ext cx="457200" cy="523220"/>
          </a:xfrm>
          <a:prstGeom prst="rect">
            <a:avLst/>
          </a:prstGeom>
          <a:noFill/>
          <a:ln>
            <a:solidFill>
              <a:srgbClr val="FF0000"/>
            </a:solidFill>
          </a:ln>
        </p:spPr>
        <p:txBody>
          <a:bodyPr wrap="square">
            <a:spAutoFit/>
          </a:bodyPr>
          <a:lstStyle/>
          <a:p>
            <a:r>
              <a:rPr lang="es-MX" sz="2800" b="1" dirty="0">
                <a:solidFill>
                  <a:srgbClr val="FF0000"/>
                </a:solidFill>
              </a:rPr>
              <a:t>4</a:t>
            </a:r>
          </a:p>
        </p:txBody>
      </p:sp>
    </p:spTree>
    <p:extLst>
      <p:ext uri="{BB962C8B-B14F-4D97-AF65-F5344CB8AC3E}">
        <p14:creationId xmlns:p14="http://schemas.microsoft.com/office/powerpoint/2010/main" val="9435295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11FCC6-3B49-9D46-8B62-80E94C906F0A}"/>
              </a:ext>
            </a:extLst>
          </p:cNvPr>
          <p:cNvSpPr>
            <a:spLocks noGrp="1"/>
          </p:cNvSpPr>
          <p:nvPr>
            <p:ph type="title"/>
          </p:nvPr>
        </p:nvSpPr>
        <p:spPr/>
        <p:txBody>
          <a:bodyPr/>
          <a:lstStyle/>
          <a:p>
            <a:r>
              <a:rPr lang="es-CL" dirty="0"/>
              <a:t>Primer Programa en Java</a:t>
            </a:r>
          </a:p>
        </p:txBody>
      </p:sp>
      <p:sp>
        <p:nvSpPr>
          <p:cNvPr id="5" name="Marcador de texto 3">
            <a:extLst>
              <a:ext uri="{FF2B5EF4-FFF2-40B4-BE49-F238E27FC236}">
                <a16:creationId xmlns:a16="http://schemas.microsoft.com/office/drawing/2014/main" id="{96B2B5F8-1266-F9D8-8342-1A8CBAA081BD}"/>
              </a:ext>
            </a:extLst>
          </p:cNvPr>
          <p:cNvSpPr txBox="1">
            <a:spLocks/>
          </p:cNvSpPr>
          <p:nvPr/>
        </p:nvSpPr>
        <p:spPr>
          <a:xfrm>
            <a:off x="755650" y="1920874"/>
            <a:ext cx="18664662" cy="8991601"/>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342900" indent="-342900" algn="just">
              <a:buClr>
                <a:schemeClr val="dk1"/>
              </a:buClr>
              <a:buSzPts val="2400"/>
            </a:pPr>
            <a:endParaRPr lang="es-CL" sz="4400" dirty="0">
              <a:solidFill>
                <a:schemeClr val="dk1"/>
              </a:solidFill>
              <a:latin typeface="Calibri"/>
              <a:cs typeface="Calibri"/>
            </a:endParaRPr>
          </a:p>
          <a:p>
            <a:pPr lvl="4"/>
            <a:endParaRPr lang="es-ES_tradnl" sz="1200" dirty="0">
              <a:latin typeface="Calibri" panose="020F0502020204030204" pitchFamily="34" charset="0"/>
              <a:cs typeface="Calibri" panose="020F0502020204030204" pitchFamily="34" charset="0"/>
            </a:endParaRPr>
          </a:p>
        </p:txBody>
      </p:sp>
      <p:pic>
        <p:nvPicPr>
          <p:cNvPr id="34" name="Imagen 33">
            <a:extLst>
              <a:ext uri="{FF2B5EF4-FFF2-40B4-BE49-F238E27FC236}">
                <a16:creationId xmlns:a16="http://schemas.microsoft.com/office/drawing/2014/main" id="{C47F0E9C-01E4-1A45-4C09-33B7138DC305}"/>
              </a:ext>
            </a:extLst>
          </p:cNvPr>
          <p:cNvPicPr>
            <a:picLocks noChangeAspect="1"/>
          </p:cNvPicPr>
          <p:nvPr/>
        </p:nvPicPr>
        <p:blipFill>
          <a:blip r:embed="rId2"/>
          <a:stretch>
            <a:fillRect/>
          </a:stretch>
        </p:blipFill>
        <p:spPr>
          <a:xfrm>
            <a:off x="1517650" y="2857114"/>
            <a:ext cx="12836399" cy="6920575"/>
          </a:xfrm>
          <a:prstGeom prst="rect">
            <a:avLst/>
          </a:prstGeom>
        </p:spPr>
      </p:pic>
      <p:sp>
        <p:nvSpPr>
          <p:cNvPr id="26" name="Flecha: hacia abajo 25">
            <a:extLst>
              <a:ext uri="{FF2B5EF4-FFF2-40B4-BE49-F238E27FC236}">
                <a16:creationId xmlns:a16="http://schemas.microsoft.com/office/drawing/2014/main" id="{620F7368-F6DF-F28F-BB7F-2CF0B8BA137D}"/>
              </a:ext>
            </a:extLst>
          </p:cNvPr>
          <p:cNvSpPr/>
          <p:nvPr/>
        </p:nvSpPr>
        <p:spPr>
          <a:xfrm rot="5400000">
            <a:off x="7861214" y="5295996"/>
            <a:ext cx="457200" cy="1013085"/>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3" name="Flecha: hacia abajo 12">
            <a:extLst>
              <a:ext uri="{FF2B5EF4-FFF2-40B4-BE49-F238E27FC236}">
                <a16:creationId xmlns:a16="http://schemas.microsoft.com/office/drawing/2014/main" id="{722B0FC7-751F-5E23-9763-993273E96D88}"/>
              </a:ext>
            </a:extLst>
          </p:cNvPr>
          <p:cNvSpPr/>
          <p:nvPr/>
        </p:nvSpPr>
        <p:spPr>
          <a:xfrm>
            <a:off x="6388369" y="4703604"/>
            <a:ext cx="457200" cy="1013085"/>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30" name="Google Shape;229;p17">
            <a:extLst>
              <a:ext uri="{FF2B5EF4-FFF2-40B4-BE49-F238E27FC236}">
                <a16:creationId xmlns:a16="http://schemas.microsoft.com/office/drawing/2014/main" id="{128F8D6A-5247-7EE5-7278-721152D0C33F}"/>
              </a:ext>
            </a:extLst>
          </p:cNvPr>
          <p:cNvSpPr/>
          <p:nvPr/>
        </p:nvSpPr>
        <p:spPr>
          <a:xfrm>
            <a:off x="8741594" y="5331219"/>
            <a:ext cx="4369173" cy="770939"/>
          </a:xfrm>
          <a:custGeom>
            <a:avLst/>
            <a:gdLst/>
            <a:ahLst/>
            <a:cxnLst/>
            <a:rect l="l" t="t" r="r" b="b"/>
            <a:pathLst>
              <a:path w="1285461" h="543339" extrusionOk="0">
                <a:moveTo>
                  <a:pt x="0" y="0"/>
                </a:moveTo>
                <a:cubicBezTo>
                  <a:pt x="177628" y="-49221"/>
                  <a:pt x="319221" y="12342"/>
                  <a:pt x="415632" y="0"/>
                </a:cubicBezTo>
                <a:cubicBezTo>
                  <a:pt x="512043" y="-12342"/>
                  <a:pt x="716629" y="23865"/>
                  <a:pt x="805556" y="0"/>
                </a:cubicBezTo>
                <a:cubicBezTo>
                  <a:pt x="894483" y="-23865"/>
                  <a:pt x="1189261" y="54862"/>
                  <a:pt x="1285461" y="0"/>
                </a:cubicBezTo>
                <a:cubicBezTo>
                  <a:pt x="1288560" y="226890"/>
                  <a:pt x="1276593" y="339126"/>
                  <a:pt x="1285461" y="543339"/>
                </a:cubicBezTo>
                <a:cubicBezTo>
                  <a:pt x="1156618" y="586744"/>
                  <a:pt x="983890" y="533734"/>
                  <a:pt x="882683" y="543339"/>
                </a:cubicBezTo>
                <a:cubicBezTo>
                  <a:pt x="781476" y="552944"/>
                  <a:pt x="544552" y="538926"/>
                  <a:pt x="428487" y="543339"/>
                </a:cubicBezTo>
                <a:cubicBezTo>
                  <a:pt x="312422" y="547752"/>
                  <a:pt x="86124" y="512559"/>
                  <a:pt x="0" y="543339"/>
                </a:cubicBezTo>
                <a:cubicBezTo>
                  <a:pt x="-8440" y="280093"/>
                  <a:pt x="31525" y="258890"/>
                  <a:pt x="0" y="0"/>
                </a:cubicBezTo>
                <a:close/>
              </a:path>
            </a:pathLst>
          </a:custGeom>
          <a:noFill/>
          <a:ln w="9525" cap="flat" cmpd="sng">
            <a:solidFill>
              <a:srgbClr val="0070C0"/>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s-CL" sz="3600" dirty="0">
                <a:solidFill>
                  <a:srgbClr val="000000"/>
                </a:solidFill>
                <a:latin typeface="Arial" panose="020B0604020202020204" pitchFamily="34" charset="0"/>
                <a:ea typeface="Century Gothic"/>
                <a:cs typeface="Arial" panose="020B0604020202020204" pitchFamily="34" charset="0"/>
                <a:sym typeface="Century Gothic"/>
              </a:rPr>
              <a:t>Nombre de la Clase</a:t>
            </a:r>
            <a:endParaRPr lang="es-CL" sz="3600" dirty="0">
              <a:latin typeface="Arial" panose="020B0604020202020204" pitchFamily="34" charset="0"/>
              <a:cs typeface="Arial" panose="020B0604020202020204" pitchFamily="34" charset="0"/>
            </a:endParaRPr>
          </a:p>
        </p:txBody>
      </p:sp>
      <p:sp>
        <p:nvSpPr>
          <p:cNvPr id="31" name="Google Shape;229;p17">
            <a:extLst>
              <a:ext uri="{FF2B5EF4-FFF2-40B4-BE49-F238E27FC236}">
                <a16:creationId xmlns:a16="http://schemas.microsoft.com/office/drawing/2014/main" id="{562B816A-E4DF-F7FE-6006-885C2418BF2A}"/>
              </a:ext>
            </a:extLst>
          </p:cNvPr>
          <p:cNvSpPr/>
          <p:nvPr/>
        </p:nvSpPr>
        <p:spPr>
          <a:xfrm>
            <a:off x="5822014" y="3818547"/>
            <a:ext cx="1980741" cy="770939"/>
          </a:xfrm>
          <a:custGeom>
            <a:avLst/>
            <a:gdLst/>
            <a:ahLst/>
            <a:cxnLst/>
            <a:rect l="l" t="t" r="r" b="b"/>
            <a:pathLst>
              <a:path w="1285461" h="543339" extrusionOk="0">
                <a:moveTo>
                  <a:pt x="0" y="0"/>
                </a:moveTo>
                <a:cubicBezTo>
                  <a:pt x="177628" y="-49221"/>
                  <a:pt x="319221" y="12342"/>
                  <a:pt x="415632" y="0"/>
                </a:cubicBezTo>
                <a:cubicBezTo>
                  <a:pt x="512043" y="-12342"/>
                  <a:pt x="716629" y="23865"/>
                  <a:pt x="805556" y="0"/>
                </a:cubicBezTo>
                <a:cubicBezTo>
                  <a:pt x="894483" y="-23865"/>
                  <a:pt x="1189261" y="54862"/>
                  <a:pt x="1285461" y="0"/>
                </a:cubicBezTo>
                <a:cubicBezTo>
                  <a:pt x="1288560" y="226890"/>
                  <a:pt x="1276593" y="339126"/>
                  <a:pt x="1285461" y="543339"/>
                </a:cubicBezTo>
                <a:cubicBezTo>
                  <a:pt x="1156618" y="586744"/>
                  <a:pt x="983890" y="533734"/>
                  <a:pt x="882683" y="543339"/>
                </a:cubicBezTo>
                <a:cubicBezTo>
                  <a:pt x="781476" y="552944"/>
                  <a:pt x="544552" y="538926"/>
                  <a:pt x="428487" y="543339"/>
                </a:cubicBezTo>
                <a:cubicBezTo>
                  <a:pt x="312422" y="547752"/>
                  <a:pt x="86124" y="512559"/>
                  <a:pt x="0" y="543339"/>
                </a:cubicBezTo>
                <a:cubicBezTo>
                  <a:pt x="-8440" y="280093"/>
                  <a:pt x="31525" y="258890"/>
                  <a:pt x="0" y="0"/>
                </a:cubicBezTo>
                <a:close/>
              </a:path>
            </a:pathLst>
          </a:custGeom>
          <a:noFill/>
          <a:ln w="9525" cap="flat" cmpd="sng">
            <a:solidFill>
              <a:srgbClr val="0070C0"/>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s-CL" sz="3600" dirty="0">
                <a:solidFill>
                  <a:srgbClr val="000000"/>
                </a:solidFill>
                <a:latin typeface="Arial" panose="020B0604020202020204" pitchFamily="34" charset="0"/>
                <a:ea typeface="Century Gothic"/>
                <a:cs typeface="Arial" panose="020B0604020202020204" pitchFamily="34" charset="0"/>
                <a:sym typeface="Century Gothic"/>
              </a:rPr>
              <a:t>Clase</a:t>
            </a:r>
            <a:endParaRPr lang="es-CL" sz="3600" dirty="0">
              <a:latin typeface="Arial" panose="020B0604020202020204" pitchFamily="34" charset="0"/>
              <a:cs typeface="Arial" panose="020B0604020202020204" pitchFamily="34" charset="0"/>
            </a:endParaRPr>
          </a:p>
        </p:txBody>
      </p:sp>
      <p:sp>
        <p:nvSpPr>
          <p:cNvPr id="24" name="Flecha: hacia abajo 23">
            <a:extLst>
              <a:ext uri="{FF2B5EF4-FFF2-40B4-BE49-F238E27FC236}">
                <a16:creationId xmlns:a16="http://schemas.microsoft.com/office/drawing/2014/main" id="{78A494F6-3404-5AF8-B2B1-635E2A0302F6}"/>
              </a:ext>
            </a:extLst>
          </p:cNvPr>
          <p:cNvSpPr/>
          <p:nvPr/>
        </p:nvSpPr>
        <p:spPr>
          <a:xfrm rot="16200000">
            <a:off x="5086871" y="5329931"/>
            <a:ext cx="457200" cy="1013085"/>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32" name="Google Shape;229;p17">
            <a:extLst>
              <a:ext uri="{FF2B5EF4-FFF2-40B4-BE49-F238E27FC236}">
                <a16:creationId xmlns:a16="http://schemas.microsoft.com/office/drawing/2014/main" id="{4E4647BC-B1FE-ABF8-330D-294C4554850C}"/>
              </a:ext>
            </a:extLst>
          </p:cNvPr>
          <p:cNvSpPr/>
          <p:nvPr/>
        </p:nvSpPr>
        <p:spPr>
          <a:xfrm>
            <a:off x="363065" y="4883736"/>
            <a:ext cx="5258513" cy="770939"/>
          </a:xfrm>
          <a:custGeom>
            <a:avLst/>
            <a:gdLst/>
            <a:ahLst/>
            <a:cxnLst/>
            <a:rect l="l" t="t" r="r" b="b"/>
            <a:pathLst>
              <a:path w="1285461" h="543339" extrusionOk="0">
                <a:moveTo>
                  <a:pt x="0" y="0"/>
                </a:moveTo>
                <a:cubicBezTo>
                  <a:pt x="177628" y="-49221"/>
                  <a:pt x="319221" y="12342"/>
                  <a:pt x="415632" y="0"/>
                </a:cubicBezTo>
                <a:cubicBezTo>
                  <a:pt x="512043" y="-12342"/>
                  <a:pt x="716629" y="23865"/>
                  <a:pt x="805556" y="0"/>
                </a:cubicBezTo>
                <a:cubicBezTo>
                  <a:pt x="894483" y="-23865"/>
                  <a:pt x="1189261" y="54862"/>
                  <a:pt x="1285461" y="0"/>
                </a:cubicBezTo>
                <a:cubicBezTo>
                  <a:pt x="1288560" y="226890"/>
                  <a:pt x="1276593" y="339126"/>
                  <a:pt x="1285461" y="543339"/>
                </a:cubicBezTo>
                <a:cubicBezTo>
                  <a:pt x="1156618" y="586744"/>
                  <a:pt x="983890" y="533734"/>
                  <a:pt x="882683" y="543339"/>
                </a:cubicBezTo>
                <a:cubicBezTo>
                  <a:pt x="781476" y="552944"/>
                  <a:pt x="544552" y="538926"/>
                  <a:pt x="428487" y="543339"/>
                </a:cubicBezTo>
                <a:cubicBezTo>
                  <a:pt x="312422" y="547752"/>
                  <a:pt x="86124" y="512559"/>
                  <a:pt x="0" y="543339"/>
                </a:cubicBezTo>
                <a:cubicBezTo>
                  <a:pt x="-8440" y="280093"/>
                  <a:pt x="31525" y="258890"/>
                  <a:pt x="0" y="0"/>
                </a:cubicBezTo>
                <a:close/>
              </a:path>
            </a:pathLst>
          </a:custGeom>
          <a:noFill/>
          <a:ln w="9525" cap="flat" cmpd="sng">
            <a:solidFill>
              <a:srgbClr val="0070C0"/>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s-CL" sz="3600" dirty="0">
                <a:solidFill>
                  <a:srgbClr val="000000"/>
                </a:solidFill>
                <a:latin typeface="Arial" panose="020B0604020202020204" pitchFamily="34" charset="0"/>
                <a:ea typeface="Century Gothic"/>
                <a:cs typeface="Arial" panose="020B0604020202020204" pitchFamily="34" charset="0"/>
                <a:sym typeface="Century Gothic"/>
              </a:rPr>
              <a:t>Declaración de la clase</a:t>
            </a:r>
            <a:endParaRPr lang="es-CL" sz="3600" dirty="0">
              <a:latin typeface="Arial" panose="020B0604020202020204" pitchFamily="34" charset="0"/>
              <a:cs typeface="Arial" panose="020B0604020202020204" pitchFamily="34" charset="0"/>
            </a:endParaRPr>
          </a:p>
        </p:txBody>
      </p:sp>
      <p:sp>
        <p:nvSpPr>
          <p:cNvPr id="35" name="CuadroTexto 34">
            <a:extLst>
              <a:ext uri="{FF2B5EF4-FFF2-40B4-BE49-F238E27FC236}">
                <a16:creationId xmlns:a16="http://schemas.microsoft.com/office/drawing/2014/main" id="{C04D3924-9DD0-85CB-9F2D-22F206D53DEF}"/>
              </a:ext>
            </a:extLst>
          </p:cNvPr>
          <p:cNvSpPr txBox="1"/>
          <p:nvPr/>
        </p:nvSpPr>
        <p:spPr>
          <a:xfrm>
            <a:off x="1264356" y="1865005"/>
            <a:ext cx="10046970" cy="584775"/>
          </a:xfrm>
          <a:prstGeom prst="rect">
            <a:avLst/>
          </a:prstGeom>
          <a:noFill/>
        </p:spPr>
        <p:txBody>
          <a:bodyPr wrap="square">
            <a:spAutoFit/>
          </a:bodyPr>
          <a:lstStyle/>
          <a:p>
            <a:r>
              <a:rPr lang="es-MX" sz="3200" b="1" i="1" dirty="0">
                <a:latin typeface="Arial" panose="020B0604020202020204" pitchFamily="34" charset="0"/>
                <a:cs typeface="Arial" panose="020B0604020202020204" pitchFamily="34" charset="0"/>
              </a:rPr>
              <a:t>Proyecto Creado</a:t>
            </a:r>
          </a:p>
        </p:txBody>
      </p:sp>
      <p:sp>
        <p:nvSpPr>
          <p:cNvPr id="36" name="CuadroTexto 35">
            <a:extLst>
              <a:ext uri="{FF2B5EF4-FFF2-40B4-BE49-F238E27FC236}">
                <a16:creationId xmlns:a16="http://schemas.microsoft.com/office/drawing/2014/main" id="{D49E8403-BD01-1C4B-5E84-1688B6D3E43E}"/>
              </a:ext>
            </a:extLst>
          </p:cNvPr>
          <p:cNvSpPr txBox="1"/>
          <p:nvPr/>
        </p:nvSpPr>
        <p:spPr>
          <a:xfrm>
            <a:off x="14661736" y="3925428"/>
            <a:ext cx="4579542" cy="3582519"/>
          </a:xfrm>
          <a:prstGeom prst="rect">
            <a:avLst/>
          </a:prstGeom>
          <a:noFill/>
        </p:spPr>
        <p:txBody>
          <a:bodyPr wrap="square">
            <a:spAutoFit/>
          </a:bodyPr>
          <a:lstStyle/>
          <a:p>
            <a:pPr marL="50800" marR="0" lvl="0" indent="0" algn="just" rtl="0">
              <a:lnSpc>
                <a:spcPct val="90000"/>
              </a:lnSpc>
              <a:spcBef>
                <a:spcPts val="1000"/>
              </a:spcBef>
              <a:spcAft>
                <a:spcPts val="0"/>
              </a:spcAft>
              <a:buClr>
                <a:srgbClr val="DE3075"/>
              </a:buClr>
              <a:buSzPts val="2800"/>
              <a:buFont typeface="Franklin Gothic"/>
              <a:buNone/>
            </a:pPr>
            <a:r>
              <a:rPr lang="es-MX" sz="3600" b="0" i="0" u="none" strike="noStrike" cap="none" dirty="0">
                <a:solidFill>
                  <a:srgbClr val="222222"/>
                </a:solidFill>
                <a:latin typeface="Arial" panose="020B0604020202020204" pitchFamily="34" charset="0"/>
                <a:ea typeface="Calibri"/>
                <a:cs typeface="Arial" panose="020B0604020202020204" pitchFamily="34" charset="0"/>
                <a:sym typeface="Calibri"/>
              </a:rPr>
              <a:t>Se crea el proyecto </a:t>
            </a:r>
            <a:r>
              <a:rPr lang="es-MX" sz="3600" b="0" i="0" u="none" strike="noStrike" cap="none" dirty="0" err="1">
                <a:solidFill>
                  <a:srgbClr val="222222"/>
                </a:solidFill>
                <a:latin typeface="Arial" panose="020B0604020202020204" pitchFamily="34" charset="0"/>
                <a:ea typeface="Calibri"/>
                <a:cs typeface="Arial" panose="020B0604020202020204" pitchFamily="34" charset="0"/>
                <a:sym typeface="Calibri"/>
              </a:rPr>
              <a:t>Pizzeria</a:t>
            </a:r>
            <a:r>
              <a:rPr lang="es-MX" sz="3600" b="0" i="0" u="none" strike="noStrike" cap="none" dirty="0">
                <a:solidFill>
                  <a:srgbClr val="222222"/>
                </a:solidFill>
                <a:latin typeface="Arial" panose="020B0604020202020204" pitchFamily="34" charset="0"/>
                <a:ea typeface="Calibri"/>
                <a:cs typeface="Arial" panose="020B0604020202020204" pitchFamily="34" charset="0"/>
                <a:sym typeface="Calibri"/>
              </a:rPr>
              <a:t>        con el </a:t>
            </a:r>
            <a:r>
              <a:rPr lang="es-MX" sz="3600" b="0" i="0" u="none" strike="noStrike" cap="none" dirty="0" err="1">
                <a:solidFill>
                  <a:srgbClr val="222222"/>
                </a:solidFill>
                <a:latin typeface="Arial" panose="020B0604020202020204" pitchFamily="34" charset="0"/>
                <a:ea typeface="Calibri"/>
                <a:cs typeface="Arial" panose="020B0604020202020204" pitchFamily="34" charset="0"/>
                <a:sym typeface="Calibri"/>
              </a:rPr>
              <a:t>package</a:t>
            </a:r>
            <a:r>
              <a:rPr lang="es-MX" sz="3600" b="0" i="0" u="none" strike="noStrike" cap="none" dirty="0">
                <a:solidFill>
                  <a:srgbClr val="222222"/>
                </a:solidFill>
                <a:latin typeface="Arial" panose="020B0604020202020204" pitchFamily="34" charset="0"/>
                <a:ea typeface="Calibri"/>
                <a:cs typeface="Arial" panose="020B0604020202020204" pitchFamily="34" charset="0"/>
                <a:sym typeface="Calibri"/>
              </a:rPr>
              <a:t> </a:t>
            </a:r>
            <a:r>
              <a:rPr lang="es-MX" sz="3600" b="0" i="0" u="none" strike="noStrike" cap="none" dirty="0" err="1">
                <a:solidFill>
                  <a:srgbClr val="222222"/>
                </a:solidFill>
                <a:latin typeface="Arial" panose="020B0604020202020204" pitchFamily="34" charset="0"/>
                <a:ea typeface="Calibri"/>
                <a:cs typeface="Arial" panose="020B0604020202020204" pitchFamily="34" charset="0"/>
                <a:sym typeface="Calibri"/>
              </a:rPr>
              <a:t>pizzeria</a:t>
            </a:r>
            <a:r>
              <a:rPr lang="es-MX" sz="3600" b="0" i="0" u="none" strike="noStrike" cap="none" dirty="0">
                <a:solidFill>
                  <a:srgbClr val="222222"/>
                </a:solidFill>
                <a:latin typeface="Arial" panose="020B0604020202020204" pitchFamily="34" charset="0"/>
                <a:ea typeface="Calibri"/>
                <a:cs typeface="Arial" panose="020B0604020202020204" pitchFamily="34" charset="0"/>
                <a:sym typeface="Calibri"/>
              </a:rPr>
              <a:t>        y dentro de él, la clase Pizzeria.java, donde se escribirá el código. </a:t>
            </a:r>
            <a:endParaRPr lang="es-MX" sz="3600" dirty="0">
              <a:latin typeface="Arial" panose="020B0604020202020204" pitchFamily="34" charset="0"/>
              <a:cs typeface="Arial" panose="020B0604020202020204" pitchFamily="34" charset="0"/>
            </a:endParaRPr>
          </a:p>
        </p:txBody>
      </p:sp>
      <p:pic>
        <p:nvPicPr>
          <p:cNvPr id="37" name="Google Shape;255;p20">
            <a:extLst>
              <a:ext uri="{FF2B5EF4-FFF2-40B4-BE49-F238E27FC236}">
                <a16:creationId xmlns:a16="http://schemas.microsoft.com/office/drawing/2014/main" id="{E40D7B51-F592-9F0D-4546-0BB815A51C55}"/>
              </a:ext>
            </a:extLst>
          </p:cNvPr>
          <p:cNvPicPr preferRelativeResize="0"/>
          <p:nvPr/>
        </p:nvPicPr>
        <p:blipFill rotWithShape="1">
          <a:blip r:embed="rId3">
            <a:alphaModFix/>
          </a:blip>
          <a:srcRect/>
          <a:stretch/>
        </p:blipFill>
        <p:spPr>
          <a:xfrm>
            <a:off x="16635802" y="4439208"/>
            <a:ext cx="731448" cy="605868"/>
          </a:xfrm>
          <a:prstGeom prst="rect">
            <a:avLst/>
          </a:prstGeom>
          <a:noFill/>
          <a:ln>
            <a:noFill/>
          </a:ln>
        </p:spPr>
      </p:pic>
      <p:pic>
        <p:nvPicPr>
          <p:cNvPr id="38" name="Google Shape;256;p20">
            <a:extLst>
              <a:ext uri="{FF2B5EF4-FFF2-40B4-BE49-F238E27FC236}">
                <a16:creationId xmlns:a16="http://schemas.microsoft.com/office/drawing/2014/main" id="{9C3678C8-826E-D51B-0935-66F55C56DBB8}"/>
              </a:ext>
            </a:extLst>
          </p:cNvPr>
          <p:cNvPicPr preferRelativeResize="0"/>
          <p:nvPr/>
        </p:nvPicPr>
        <p:blipFill rotWithShape="1">
          <a:blip r:embed="rId4">
            <a:alphaModFix/>
          </a:blip>
          <a:srcRect/>
          <a:stretch/>
        </p:blipFill>
        <p:spPr>
          <a:xfrm>
            <a:off x="16684487" y="5099483"/>
            <a:ext cx="682763" cy="457201"/>
          </a:xfrm>
          <a:prstGeom prst="rect">
            <a:avLst/>
          </a:prstGeom>
          <a:noFill/>
          <a:ln>
            <a:noFill/>
          </a:ln>
        </p:spPr>
      </p:pic>
    </p:spTree>
    <p:extLst>
      <p:ext uri="{BB962C8B-B14F-4D97-AF65-F5344CB8AC3E}">
        <p14:creationId xmlns:p14="http://schemas.microsoft.com/office/powerpoint/2010/main" val="34612511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1">
            <a:extLst>
              <a:ext uri="{FF2B5EF4-FFF2-40B4-BE49-F238E27FC236}">
                <a16:creationId xmlns:a16="http://schemas.microsoft.com/office/drawing/2014/main" id="{87A9F761-F66D-564C-A85F-5D24B1E7B998}"/>
              </a:ext>
            </a:extLst>
          </p:cNvPr>
          <p:cNvSpPr>
            <a:spLocks noGrp="1"/>
          </p:cNvSpPr>
          <p:nvPr>
            <p:ph type="title"/>
          </p:nvPr>
        </p:nvSpPr>
        <p:spPr>
          <a:xfrm>
            <a:off x="4413250" y="7559675"/>
            <a:ext cx="10134600" cy="2031325"/>
          </a:xfrm>
        </p:spPr>
        <p:txBody>
          <a:bodyPr/>
          <a:lstStyle/>
          <a:p>
            <a:pPr algn="r"/>
            <a:r>
              <a:rPr lang="es-CL" sz="6600" dirty="0"/>
              <a:t>RECORDANDO CLASES Y OBJETOS</a:t>
            </a:r>
          </a:p>
        </p:txBody>
      </p:sp>
      <p:sp>
        <p:nvSpPr>
          <p:cNvPr id="4" name="Título 1">
            <a:extLst>
              <a:ext uri="{FF2B5EF4-FFF2-40B4-BE49-F238E27FC236}">
                <a16:creationId xmlns:a16="http://schemas.microsoft.com/office/drawing/2014/main" id="{DC622BE7-4A49-A749-B2F2-EA3AD97A1AEF}"/>
              </a:ext>
            </a:extLst>
          </p:cNvPr>
          <p:cNvSpPr txBox="1">
            <a:spLocks/>
          </p:cNvSpPr>
          <p:nvPr/>
        </p:nvSpPr>
        <p:spPr>
          <a:xfrm>
            <a:off x="12677531" y="6082347"/>
            <a:ext cx="1905000" cy="1477328"/>
          </a:xfrm>
          <a:prstGeom prst="rect">
            <a:avLst/>
          </a:prstGeom>
        </p:spPr>
        <p:txBody>
          <a:bodyPr wrap="square" lIns="0" tIns="0" rIns="0" bIns="0">
            <a:spAutoFit/>
          </a:bodyPr>
          <a:lstStyle>
            <a:lvl1pPr>
              <a:defRPr sz="5000" b="1" i="0">
                <a:solidFill>
                  <a:schemeClr val="tx1"/>
                </a:solidFill>
                <a:latin typeface="Arial"/>
                <a:ea typeface="+mj-ea"/>
                <a:cs typeface="Arial"/>
              </a:defRPr>
            </a:lvl1pPr>
          </a:lstStyle>
          <a:p>
            <a:pPr algn="r"/>
            <a:r>
              <a:rPr lang="es-CL" sz="9600" dirty="0">
                <a:latin typeface="Arial Black" panose="020B0604020202020204" pitchFamily="34" charset="0"/>
                <a:cs typeface="Arial Black" panose="020B0604020202020204" pitchFamily="34" charset="0"/>
              </a:rPr>
              <a:t>01</a:t>
            </a:r>
          </a:p>
        </p:txBody>
      </p:sp>
    </p:spTree>
    <p:extLst>
      <p:ext uri="{BB962C8B-B14F-4D97-AF65-F5344CB8AC3E}">
        <p14:creationId xmlns:p14="http://schemas.microsoft.com/office/powerpoint/2010/main" val="311757107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11FCC6-3B49-9D46-8B62-80E94C906F0A}"/>
              </a:ext>
            </a:extLst>
          </p:cNvPr>
          <p:cNvSpPr>
            <a:spLocks noGrp="1"/>
          </p:cNvSpPr>
          <p:nvPr>
            <p:ph type="title"/>
          </p:nvPr>
        </p:nvSpPr>
        <p:spPr/>
        <p:txBody>
          <a:bodyPr/>
          <a:lstStyle/>
          <a:p>
            <a:r>
              <a:rPr lang="es-CL" dirty="0"/>
              <a:t>Primer Programa en Java</a:t>
            </a:r>
          </a:p>
        </p:txBody>
      </p:sp>
      <p:sp>
        <p:nvSpPr>
          <p:cNvPr id="5" name="Marcador de texto 3">
            <a:extLst>
              <a:ext uri="{FF2B5EF4-FFF2-40B4-BE49-F238E27FC236}">
                <a16:creationId xmlns:a16="http://schemas.microsoft.com/office/drawing/2014/main" id="{96B2B5F8-1266-F9D8-8342-1A8CBAA081BD}"/>
              </a:ext>
            </a:extLst>
          </p:cNvPr>
          <p:cNvSpPr txBox="1">
            <a:spLocks/>
          </p:cNvSpPr>
          <p:nvPr/>
        </p:nvSpPr>
        <p:spPr>
          <a:xfrm>
            <a:off x="755650" y="1920874"/>
            <a:ext cx="18664662" cy="8991601"/>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342900" indent="-342900" algn="just">
              <a:buClr>
                <a:schemeClr val="dk1"/>
              </a:buClr>
              <a:buSzPts val="2400"/>
            </a:pPr>
            <a:endParaRPr lang="es-CL" sz="4400" dirty="0">
              <a:solidFill>
                <a:schemeClr val="dk1"/>
              </a:solidFill>
              <a:latin typeface="Calibri"/>
              <a:cs typeface="Calibri"/>
            </a:endParaRPr>
          </a:p>
          <a:p>
            <a:pPr lvl="4"/>
            <a:endParaRPr lang="es-ES_tradnl" sz="1200" dirty="0">
              <a:latin typeface="Calibri" panose="020F0502020204030204" pitchFamily="34" charset="0"/>
              <a:cs typeface="Calibri" panose="020F0502020204030204" pitchFamily="34" charset="0"/>
            </a:endParaRPr>
          </a:p>
        </p:txBody>
      </p:sp>
      <p:sp>
        <p:nvSpPr>
          <p:cNvPr id="35" name="CuadroTexto 34">
            <a:extLst>
              <a:ext uri="{FF2B5EF4-FFF2-40B4-BE49-F238E27FC236}">
                <a16:creationId xmlns:a16="http://schemas.microsoft.com/office/drawing/2014/main" id="{C04D3924-9DD0-85CB-9F2D-22F206D53DEF}"/>
              </a:ext>
            </a:extLst>
          </p:cNvPr>
          <p:cNvSpPr txBox="1"/>
          <p:nvPr/>
        </p:nvSpPr>
        <p:spPr>
          <a:xfrm>
            <a:off x="1283406" y="1735548"/>
            <a:ext cx="17245894" cy="590931"/>
          </a:xfrm>
          <a:prstGeom prst="rect">
            <a:avLst/>
          </a:prstGeom>
          <a:noFill/>
        </p:spPr>
        <p:txBody>
          <a:bodyPr wrap="square">
            <a:spAutoFit/>
          </a:bodyPr>
          <a:lstStyle/>
          <a:p>
            <a:pPr marL="50800" lvl="0" indent="0" algn="just" rtl="0">
              <a:lnSpc>
                <a:spcPct val="90000"/>
              </a:lnSpc>
              <a:spcBef>
                <a:spcPts val="1000"/>
              </a:spcBef>
              <a:spcAft>
                <a:spcPts val="0"/>
              </a:spcAft>
              <a:buSzPts val="2800"/>
              <a:buNone/>
            </a:pPr>
            <a:r>
              <a:rPr lang="es-MX" sz="3600" dirty="0">
                <a:solidFill>
                  <a:srgbClr val="222222"/>
                </a:solidFill>
                <a:latin typeface="Arial" panose="020B0604020202020204" pitchFamily="34" charset="0"/>
                <a:cs typeface="Arial" panose="020B0604020202020204" pitchFamily="34" charset="0"/>
              </a:rPr>
              <a:t>Escribamos el código de impresión de un mensaje:</a:t>
            </a:r>
            <a:endParaRPr lang="es-MX" sz="3600" b="1" i="1" dirty="0">
              <a:solidFill>
                <a:srgbClr val="222222"/>
              </a:solidFill>
              <a:latin typeface="Arial" panose="020B0604020202020204" pitchFamily="34" charset="0"/>
              <a:cs typeface="Arial" panose="020B0604020202020204" pitchFamily="34" charset="0"/>
            </a:endParaRPr>
          </a:p>
        </p:txBody>
      </p:sp>
      <p:pic>
        <p:nvPicPr>
          <p:cNvPr id="4" name="Imagen 3">
            <a:extLst>
              <a:ext uri="{FF2B5EF4-FFF2-40B4-BE49-F238E27FC236}">
                <a16:creationId xmlns:a16="http://schemas.microsoft.com/office/drawing/2014/main" id="{528C7043-5F2E-1BA8-8DD9-62983B18D333}"/>
              </a:ext>
            </a:extLst>
          </p:cNvPr>
          <p:cNvPicPr>
            <a:picLocks noChangeAspect="1"/>
          </p:cNvPicPr>
          <p:nvPr/>
        </p:nvPicPr>
        <p:blipFill>
          <a:blip r:embed="rId2"/>
          <a:stretch>
            <a:fillRect/>
          </a:stretch>
        </p:blipFill>
        <p:spPr>
          <a:xfrm>
            <a:off x="1441450" y="2299385"/>
            <a:ext cx="10761058" cy="6365195"/>
          </a:xfrm>
          <a:prstGeom prst="rect">
            <a:avLst/>
          </a:prstGeom>
        </p:spPr>
      </p:pic>
      <p:sp>
        <p:nvSpPr>
          <p:cNvPr id="32" name="Google Shape;229;p17">
            <a:extLst>
              <a:ext uri="{FF2B5EF4-FFF2-40B4-BE49-F238E27FC236}">
                <a16:creationId xmlns:a16="http://schemas.microsoft.com/office/drawing/2014/main" id="{4E4647BC-B1FE-ABF8-330D-294C4554850C}"/>
              </a:ext>
            </a:extLst>
          </p:cNvPr>
          <p:cNvSpPr/>
          <p:nvPr/>
        </p:nvSpPr>
        <p:spPr>
          <a:xfrm>
            <a:off x="33914" y="6416674"/>
            <a:ext cx="2460883" cy="1181066"/>
          </a:xfrm>
          <a:custGeom>
            <a:avLst/>
            <a:gdLst/>
            <a:ahLst/>
            <a:cxnLst/>
            <a:rect l="l" t="t" r="r" b="b"/>
            <a:pathLst>
              <a:path w="1285461" h="543339" extrusionOk="0">
                <a:moveTo>
                  <a:pt x="0" y="0"/>
                </a:moveTo>
                <a:cubicBezTo>
                  <a:pt x="177628" y="-49221"/>
                  <a:pt x="319221" y="12342"/>
                  <a:pt x="415632" y="0"/>
                </a:cubicBezTo>
                <a:cubicBezTo>
                  <a:pt x="512043" y="-12342"/>
                  <a:pt x="716629" y="23865"/>
                  <a:pt x="805556" y="0"/>
                </a:cubicBezTo>
                <a:cubicBezTo>
                  <a:pt x="894483" y="-23865"/>
                  <a:pt x="1189261" y="54862"/>
                  <a:pt x="1285461" y="0"/>
                </a:cubicBezTo>
                <a:cubicBezTo>
                  <a:pt x="1288560" y="226890"/>
                  <a:pt x="1276593" y="339126"/>
                  <a:pt x="1285461" y="543339"/>
                </a:cubicBezTo>
                <a:cubicBezTo>
                  <a:pt x="1156618" y="586744"/>
                  <a:pt x="983890" y="533734"/>
                  <a:pt x="882683" y="543339"/>
                </a:cubicBezTo>
                <a:cubicBezTo>
                  <a:pt x="781476" y="552944"/>
                  <a:pt x="544552" y="538926"/>
                  <a:pt x="428487" y="543339"/>
                </a:cubicBezTo>
                <a:cubicBezTo>
                  <a:pt x="312422" y="547752"/>
                  <a:pt x="86124" y="512559"/>
                  <a:pt x="0" y="543339"/>
                </a:cubicBezTo>
                <a:cubicBezTo>
                  <a:pt x="-8440" y="280093"/>
                  <a:pt x="31525" y="258890"/>
                  <a:pt x="0" y="0"/>
                </a:cubicBezTo>
                <a:close/>
              </a:path>
            </a:pathLst>
          </a:custGeom>
          <a:noFill/>
          <a:ln w="9525" cap="flat" cmpd="sng">
            <a:solidFill>
              <a:srgbClr val="0070C0"/>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s-CL" sz="3600" dirty="0">
                <a:solidFill>
                  <a:srgbClr val="000000"/>
                </a:solidFill>
                <a:latin typeface="Arial" panose="020B0604020202020204" pitchFamily="34" charset="0"/>
                <a:ea typeface="Century Gothic"/>
                <a:cs typeface="Arial" panose="020B0604020202020204" pitchFamily="34" charset="0"/>
                <a:sym typeface="Century Gothic"/>
              </a:rPr>
              <a:t>Imprime mensaje</a:t>
            </a:r>
            <a:endParaRPr lang="es-CL" sz="3600" dirty="0">
              <a:latin typeface="Arial" panose="020B0604020202020204" pitchFamily="34" charset="0"/>
              <a:cs typeface="Arial" panose="020B0604020202020204" pitchFamily="34" charset="0"/>
            </a:endParaRPr>
          </a:p>
        </p:txBody>
      </p:sp>
      <p:sp>
        <p:nvSpPr>
          <p:cNvPr id="13" name="Flecha: hacia abajo 12">
            <a:extLst>
              <a:ext uri="{FF2B5EF4-FFF2-40B4-BE49-F238E27FC236}">
                <a16:creationId xmlns:a16="http://schemas.microsoft.com/office/drawing/2014/main" id="{722B0FC7-751F-5E23-9763-993273E96D88}"/>
              </a:ext>
            </a:extLst>
          </p:cNvPr>
          <p:cNvSpPr/>
          <p:nvPr/>
        </p:nvSpPr>
        <p:spPr>
          <a:xfrm rot="5400000">
            <a:off x="3022132" y="7540987"/>
            <a:ext cx="267186" cy="1142550"/>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31" name="Google Shape;229;p17">
            <a:extLst>
              <a:ext uri="{FF2B5EF4-FFF2-40B4-BE49-F238E27FC236}">
                <a16:creationId xmlns:a16="http://schemas.microsoft.com/office/drawing/2014/main" id="{562B816A-E4DF-F7FE-6006-885C2418BF2A}"/>
              </a:ext>
            </a:extLst>
          </p:cNvPr>
          <p:cNvSpPr/>
          <p:nvPr/>
        </p:nvSpPr>
        <p:spPr>
          <a:xfrm>
            <a:off x="3746050" y="7864475"/>
            <a:ext cx="2895600" cy="770939"/>
          </a:xfrm>
          <a:custGeom>
            <a:avLst/>
            <a:gdLst/>
            <a:ahLst/>
            <a:cxnLst/>
            <a:rect l="l" t="t" r="r" b="b"/>
            <a:pathLst>
              <a:path w="1285461" h="543339" extrusionOk="0">
                <a:moveTo>
                  <a:pt x="0" y="0"/>
                </a:moveTo>
                <a:cubicBezTo>
                  <a:pt x="177628" y="-49221"/>
                  <a:pt x="319221" y="12342"/>
                  <a:pt x="415632" y="0"/>
                </a:cubicBezTo>
                <a:cubicBezTo>
                  <a:pt x="512043" y="-12342"/>
                  <a:pt x="716629" y="23865"/>
                  <a:pt x="805556" y="0"/>
                </a:cubicBezTo>
                <a:cubicBezTo>
                  <a:pt x="894483" y="-23865"/>
                  <a:pt x="1189261" y="54862"/>
                  <a:pt x="1285461" y="0"/>
                </a:cubicBezTo>
                <a:cubicBezTo>
                  <a:pt x="1288560" y="226890"/>
                  <a:pt x="1276593" y="339126"/>
                  <a:pt x="1285461" y="543339"/>
                </a:cubicBezTo>
                <a:cubicBezTo>
                  <a:pt x="1156618" y="586744"/>
                  <a:pt x="983890" y="533734"/>
                  <a:pt x="882683" y="543339"/>
                </a:cubicBezTo>
                <a:cubicBezTo>
                  <a:pt x="781476" y="552944"/>
                  <a:pt x="544552" y="538926"/>
                  <a:pt x="428487" y="543339"/>
                </a:cubicBezTo>
                <a:cubicBezTo>
                  <a:pt x="312422" y="547752"/>
                  <a:pt x="86124" y="512559"/>
                  <a:pt x="0" y="543339"/>
                </a:cubicBezTo>
                <a:cubicBezTo>
                  <a:pt x="-8440" y="280093"/>
                  <a:pt x="31525" y="258890"/>
                  <a:pt x="0" y="0"/>
                </a:cubicBezTo>
                <a:close/>
              </a:path>
            </a:pathLst>
          </a:custGeom>
          <a:noFill/>
          <a:ln w="9525" cap="flat" cmpd="sng">
            <a:solidFill>
              <a:srgbClr val="0070C0"/>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s-CL" sz="3600" dirty="0">
                <a:solidFill>
                  <a:srgbClr val="000000"/>
                </a:solidFill>
                <a:latin typeface="Arial" panose="020B0604020202020204" pitchFamily="34" charset="0"/>
                <a:ea typeface="Century Gothic"/>
                <a:cs typeface="Arial" panose="020B0604020202020204" pitchFamily="34" charset="0"/>
                <a:sym typeface="Century Gothic"/>
              </a:rPr>
              <a:t>Fin de Clase</a:t>
            </a:r>
            <a:endParaRPr lang="es-CL" sz="3600" dirty="0">
              <a:latin typeface="Arial" panose="020B0604020202020204" pitchFamily="34" charset="0"/>
              <a:cs typeface="Arial" panose="020B0604020202020204" pitchFamily="34" charset="0"/>
            </a:endParaRPr>
          </a:p>
        </p:txBody>
      </p:sp>
      <p:sp>
        <p:nvSpPr>
          <p:cNvPr id="24" name="Flecha: hacia abajo 23">
            <a:extLst>
              <a:ext uri="{FF2B5EF4-FFF2-40B4-BE49-F238E27FC236}">
                <a16:creationId xmlns:a16="http://schemas.microsoft.com/office/drawing/2014/main" id="{78A494F6-3404-5AF8-B2B1-635E2A0302F6}"/>
              </a:ext>
            </a:extLst>
          </p:cNvPr>
          <p:cNvSpPr/>
          <p:nvPr/>
        </p:nvSpPr>
        <p:spPr>
          <a:xfrm rot="16200000">
            <a:off x="2312194" y="7417335"/>
            <a:ext cx="185996" cy="708283"/>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30" name="Google Shape;229;p17">
            <a:extLst>
              <a:ext uri="{FF2B5EF4-FFF2-40B4-BE49-F238E27FC236}">
                <a16:creationId xmlns:a16="http://schemas.microsoft.com/office/drawing/2014/main" id="{128F8D6A-5247-7EE5-7278-721152D0C33F}"/>
              </a:ext>
            </a:extLst>
          </p:cNvPr>
          <p:cNvSpPr/>
          <p:nvPr/>
        </p:nvSpPr>
        <p:spPr>
          <a:xfrm>
            <a:off x="5537180" y="5527797"/>
            <a:ext cx="4369173" cy="770939"/>
          </a:xfrm>
          <a:custGeom>
            <a:avLst/>
            <a:gdLst/>
            <a:ahLst/>
            <a:cxnLst/>
            <a:rect l="l" t="t" r="r" b="b"/>
            <a:pathLst>
              <a:path w="1285461" h="543339" extrusionOk="0">
                <a:moveTo>
                  <a:pt x="0" y="0"/>
                </a:moveTo>
                <a:cubicBezTo>
                  <a:pt x="177628" y="-49221"/>
                  <a:pt x="319221" y="12342"/>
                  <a:pt x="415632" y="0"/>
                </a:cubicBezTo>
                <a:cubicBezTo>
                  <a:pt x="512043" y="-12342"/>
                  <a:pt x="716629" y="23865"/>
                  <a:pt x="805556" y="0"/>
                </a:cubicBezTo>
                <a:cubicBezTo>
                  <a:pt x="894483" y="-23865"/>
                  <a:pt x="1189261" y="54862"/>
                  <a:pt x="1285461" y="0"/>
                </a:cubicBezTo>
                <a:cubicBezTo>
                  <a:pt x="1288560" y="226890"/>
                  <a:pt x="1276593" y="339126"/>
                  <a:pt x="1285461" y="543339"/>
                </a:cubicBezTo>
                <a:cubicBezTo>
                  <a:pt x="1156618" y="586744"/>
                  <a:pt x="983890" y="533734"/>
                  <a:pt x="882683" y="543339"/>
                </a:cubicBezTo>
                <a:cubicBezTo>
                  <a:pt x="781476" y="552944"/>
                  <a:pt x="544552" y="538926"/>
                  <a:pt x="428487" y="543339"/>
                </a:cubicBezTo>
                <a:cubicBezTo>
                  <a:pt x="312422" y="547752"/>
                  <a:pt x="86124" y="512559"/>
                  <a:pt x="0" y="543339"/>
                </a:cubicBezTo>
                <a:cubicBezTo>
                  <a:pt x="-8440" y="280093"/>
                  <a:pt x="31525" y="258890"/>
                  <a:pt x="0" y="0"/>
                </a:cubicBezTo>
                <a:close/>
              </a:path>
            </a:pathLst>
          </a:custGeom>
          <a:noFill/>
          <a:ln w="9525" cap="flat" cmpd="sng">
            <a:solidFill>
              <a:srgbClr val="0070C0"/>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s-CL" sz="3600" dirty="0">
                <a:solidFill>
                  <a:srgbClr val="000000"/>
                </a:solidFill>
                <a:latin typeface="Arial" panose="020B0604020202020204" pitchFamily="34" charset="0"/>
                <a:ea typeface="Century Gothic"/>
                <a:cs typeface="Arial" panose="020B0604020202020204" pitchFamily="34" charset="0"/>
                <a:sym typeface="Century Gothic"/>
              </a:rPr>
              <a:t>Inicio de Clase</a:t>
            </a:r>
            <a:endParaRPr lang="es-CL" sz="3600" dirty="0">
              <a:latin typeface="Arial" panose="020B0604020202020204" pitchFamily="34" charset="0"/>
              <a:cs typeface="Arial" panose="020B0604020202020204" pitchFamily="34" charset="0"/>
            </a:endParaRPr>
          </a:p>
        </p:txBody>
      </p:sp>
      <p:sp>
        <p:nvSpPr>
          <p:cNvPr id="26" name="Flecha: hacia abajo 25">
            <a:extLst>
              <a:ext uri="{FF2B5EF4-FFF2-40B4-BE49-F238E27FC236}">
                <a16:creationId xmlns:a16="http://schemas.microsoft.com/office/drawing/2014/main" id="{620F7368-F6DF-F28F-BB7F-2CF0B8BA137D}"/>
              </a:ext>
            </a:extLst>
          </p:cNvPr>
          <p:cNvSpPr/>
          <p:nvPr/>
        </p:nvSpPr>
        <p:spPr>
          <a:xfrm rot="5400000">
            <a:off x="4673735" y="5395810"/>
            <a:ext cx="309336" cy="1135107"/>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8" name="CuadroTexto 7">
            <a:extLst>
              <a:ext uri="{FF2B5EF4-FFF2-40B4-BE49-F238E27FC236}">
                <a16:creationId xmlns:a16="http://schemas.microsoft.com/office/drawing/2014/main" id="{9343F641-78AE-51B3-A9A2-7145A8FF4406}"/>
              </a:ext>
            </a:extLst>
          </p:cNvPr>
          <p:cNvSpPr txBox="1"/>
          <p:nvPr/>
        </p:nvSpPr>
        <p:spPr>
          <a:xfrm>
            <a:off x="1264355" y="8778774"/>
            <a:ext cx="17245894" cy="590931"/>
          </a:xfrm>
          <a:prstGeom prst="rect">
            <a:avLst/>
          </a:prstGeom>
          <a:noFill/>
        </p:spPr>
        <p:txBody>
          <a:bodyPr wrap="square">
            <a:spAutoFit/>
          </a:bodyPr>
          <a:lstStyle/>
          <a:p>
            <a:pPr marL="50800" lvl="0" indent="0" algn="just" rtl="0">
              <a:lnSpc>
                <a:spcPct val="90000"/>
              </a:lnSpc>
              <a:spcBef>
                <a:spcPts val="1000"/>
              </a:spcBef>
              <a:spcAft>
                <a:spcPts val="0"/>
              </a:spcAft>
              <a:buSzPts val="2800"/>
              <a:buNone/>
            </a:pPr>
            <a:r>
              <a:rPr lang="es-MX" sz="3600" dirty="0">
                <a:solidFill>
                  <a:srgbClr val="222222"/>
                </a:solidFill>
                <a:latin typeface="Arial" panose="020B0604020202020204" pitchFamily="34" charset="0"/>
                <a:cs typeface="Arial" panose="020B0604020202020204" pitchFamily="34" charset="0"/>
              </a:rPr>
              <a:t>El código imprime un mensaje por consola al ejecutar el programa </a:t>
            </a:r>
            <a:endParaRPr lang="es-MX" sz="3600" b="1" i="1" dirty="0">
              <a:solidFill>
                <a:srgbClr val="222222"/>
              </a:solidFill>
              <a:latin typeface="Arial" panose="020B0604020202020204" pitchFamily="34" charset="0"/>
              <a:cs typeface="Arial" panose="020B0604020202020204" pitchFamily="34" charset="0"/>
            </a:endParaRPr>
          </a:p>
        </p:txBody>
      </p:sp>
      <p:pic>
        <p:nvPicPr>
          <p:cNvPr id="10" name="Imagen 9">
            <a:extLst>
              <a:ext uri="{FF2B5EF4-FFF2-40B4-BE49-F238E27FC236}">
                <a16:creationId xmlns:a16="http://schemas.microsoft.com/office/drawing/2014/main" id="{505CC134-DF7D-B221-5E4B-B66C5D773BED}"/>
              </a:ext>
            </a:extLst>
          </p:cNvPr>
          <p:cNvPicPr>
            <a:picLocks noChangeAspect="1"/>
          </p:cNvPicPr>
          <p:nvPr/>
        </p:nvPicPr>
        <p:blipFill>
          <a:blip r:embed="rId3"/>
          <a:stretch>
            <a:fillRect/>
          </a:stretch>
        </p:blipFill>
        <p:spPr>
          <a:xfrm>
            <a:off x="4519149" y="9341481"/>
            <a:ext cx="5570102" cy="1719343"/>
          </a:xfrm>
          <a:prstGeom prst="rect">
            <a:avLst/>
          </a:prstGeom>
        </p:spPr>
      </p:pic>
      <p:pic>
        <p:nvPicPr>
          <p:cNvPr id="11" name="Google Shape;268;p21">
            <a:extLst>
              <a:ext uri="{FF2B5EF4-FFF2-40B4-BE49-F238E27FC236}">
                <a16:creationId xmlns:a16="http://schemas.microsoft.com/office/drawing/2014/main" id="{58A8D2C7-1891-060C-437B-4A6EF171327C}"/>
              </a:ext>
            </a:extLst>
          </p:cNvPr>
          <p:cNvPicPr preferRelativeResize="0"/>
          <p:nvPr/>
        </p:nvPicPr>
        <p:blipFill rotWithShape="1">
          <a:blip r:embed="rId4">
            <a:alphaModFix/>
          </a:blip>
          <a:srcRect/>
          <a:stretch/>
        </p:blipFill>
        <p:spPr>
          <a:xfrm>
            <a:off x="14928850" y="8750551"/>
            <a:ext cx="856008" cy="590930"/>
          </a:xfrm>
          <a:prstGeom prst="rect">
            <a:avLst/>
          </a:prstGeom>
          <a:noFill/>
          <a:ln>
            <a:noFill/>
          </a:ln>
        </p:spPr>
      </p:pic>
      <p:sp>
        <p:nvSpPr>
          <p:cNvPr id="12" name="Google Shape;229;p17">
            <a:extLst>
              <a:ext uri="{FF2B5EF4-FFF2-40B4-BE49-F238E27FC236}">
                <a16:creationId xmlns:a16="http://schemas.microsoft.com/office/drawing/2014/main" id="{1B2B983F-B32E-A95A-D3B4-92E018E81A30}"/>
              </a:ext>
            </a:extLst>
          </p:cNvPr>
          <p:cNvSpPr/>
          <p:nvPr/>
        </p:nvSpPr>
        <p:spPr>
          <a:xfrm>
            <a:off x="13600271" y="2727416"/>
            <a:ext cx="4369173" cy="4951062"/>
          </a:xfrm>
          <a:custGeom>
            <a:avLst/>
            <a:gdLst/>
            <a:ahLst/>
            <a:cxnLst/>
            <a:rect l="l" t="t" r="r" b="b"/>
            <a:pathLst>
              <a:path w="1285461" h="543339" extrusionOk="0">
                <a:moveTo>
                  <a:pt x="0" y="0"/>
                </a:moveTo>
                <a:cubicBezTo>
                  <a:pt x="177628" y="-49221"/>
                  <a:pt x="319221" y="12342"/>
                  <a:pt x="415632" y="0"/>
                </a:cubicBezTo>
                <a:cubicBezTo>
                  <a:pt x="512043" y="-12342"/>
                  <a:pt x="716629" y="23865"/>
                  <a:pt x="805556" y="0"/>
                </a:cubicBezTo>
                <a:cubicBezTo>
                  <a:pt x="894483" y="-23865"/>
                  <a:pt x="1189261" y="54862"/>
                  <a:pt x="1285461" y="0"/>
                </a:cubicBezTo>
                <a:cubicBezTo>
                  <a:pt x="1288560" y="226890"/>
                  <a:pt x="1276593" y="339126"/>
                  <a:pt x="1285461" y="543339"/>
                </a:cubicBezTo>
                <a:cubicBezTo>
                  <a:pt x="1156618" y="586744"/>
                  <a:pt x="983890" y="533734"/>
                  <a:pt x="882683" y="543339"/>
                </a:cubicBezTo>
                <a:cubicBezTo>
                  <a:pt x="781476" y="552944"/>
                  <a:pt x="544552" y="538926"/>
                  <a:pt x="428487" y="543339"/>
                </a:cubicBezTo>
                <a:cubicBezTo>
                  <a:pt x="312422" y="547752"/>
                  <a:pt x="86124" y="512559"/>
                  <a:pt x="0" y="543339"/>
                </a:cubicBezTo>
                <a:cubicBezTo>
                  <a:pt x="-8440" y="280093"/>
                  <a:pt x="31525" y="258890"/>
                  <a:pt x="0" y="0"/>
                </a:cubicBezTo>
                <a:close/>
              </a:path>
            </a:pathLst>
          </a:custGeom>
          <a:noFill/>
          <a:ln w="9525" cap="flat" cmpd="sng">
            <a:solidFill>
              <a:srgbClr val="0070C0"/>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s-CL" sz="3600" b="1" i="1" dirty="0">
                <a:solidFill>
                  <a:srgbClr val="000000"/>
                </a:solidFill>
                <a:latin typeface="Arial" panose="020B0604020202020204" pitchFamily="34" charset="0"/>
                <a:ea typeface="Century Gothic"/>
                <a:cs typeface="Arial" panose="020B0604020202020204" pitchFamily="34" charset="0"/>
                <a:sym typeface="Century Gothic"/>
              </a:rPr>
              <a:t>Cuerpo de la clase</a:t>
            </a:r>
          </a:p>
          <a:p>
            <a:pPr marL="0" marR="0" lvl="0" indent="0" algn="ctr" rtl="0">
              <a:lnSpc>
                <a:spcPct val="100000"/>
              </a:lnSpc>
              <a:spcBef>
                <a:spcPts val="0"/>
              </a:spcBef>
              <a:spcAft>
                <a:spcPts val="0"/>
              </a:spcAft>
              <a:buNone/>
            </a:pPr>
            <a:r>
              <a:rPr lang="es-CL" sz="3600" dirty="0">
                <a:solidFill>
                  <a:srgbClr val="000000"/>
                </a:solidFill>
                <a:latin typeface="Arial" panose="020B0604020202020204" pitchFamily="34" charset="0"/>
                <a:cs typeface="Arial" panose="020B0604020202020204" pitchFamily="34" charset="0"/>
                <a:sym typeface="Century Gothic"/>
              </a:rPr>
              <a:t>La llave izquierda { comienza el cuerpo de la clase. Su correspondiente llave derecha } debe terminar la declaración de la clase</a:t>
            </a:r>
            <a:endParaRPr lang="es-CL" sz="3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402158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11FCC6-3B49-9D46-8B62-80E94C906F0A}"/>
              </a:ext>
            </a:extLst>
          </p:cNvPr>
          <p:cNvSpPr>
            <a:spLocks noGrp="1"/>
          </p:cNvSpPr>
          <p:nvPr>
            <p:ph type="title"/>
          </p:nvPr>
        </p:nvSpPr>
        <p:spPr/>
        <p:txBody>
          <a:bodyPr/>
          <a:lstStyle/>
          <a:p>
            <a:r>
              <a:rPr lang="es-CL" dirty="0"/>
              <a:t>Primer Programa en Java</a:t>
            </a:r>
          </a:p>
        </p:txBody>
      </p:sp>
      <p:sp>
        <p:nvSpPr>
          <p:cNvPr id="5" name="Marcador de texto 3">
            <a:extLst>
              <a:ext uri="{FF2B5EF4-FFF2-40B4-BE49-F238E27FC236}">
                <a16:creationId xmlns:a16="http://schemas.microsoft.com/office/drawing/2014/main" id="{96B2B5F8-1266-F9D8-8342-1A8CBAA081BD}"/>
              </a:ext>
            </a:extLst>
          </p:cNvPr>
          <p:cNvSpPr txBox="1">
            <a:spLocks/>
          </p:cNvSpPr>
          <p:nvPr/>
        </p:nvSpPr>
        <p:spPr>
          <a:xfrm>
            <a:off x="755650" y="1920874"/>
            <a:ext cx="18664662" cy="8991601"/>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342900" indent="-342900" algn="just">
              <a:buClr>
                <a:schemeClr val="dk1"/>
              </a:buClr>
              <a:buSzPts val="2400"/>
            </a:pPr>
            <a:endParaRPr lang="es-CL" sz="4400" dirty="0">
              <a:solidFill>
                <a:schemeClr val="dk1"/>
              </a:solidFill>
              <a:latin typeface="Calibri"/>
              <a:cs typeface="Calibri"/>
            </a:endParaRPr>
          </a:p>
          <a:p>
            <a:pPr lvl="4"/>
            <a:endParaRPr lang="es-ES_tradnl" sz="1200" dirty="0">
              <a:latin typeface="Calibri" panose="020F0502020204030204" pitchFamily="34" charset="0"/>
              <a:cs typeface="Calibri" panose="020F0502020204030204" pitchFamily="34" charset="0"/>
            </a:endParaRPr>
          </a:p>
        </p:txBody>
      </p:sp>
      <p:sp>
        <p:nvSpPr>
          <p:cNvPr id="35" name="CuadroTexto 34">
            <a:extLst>
              <a:ext uri="{FF2B5EF4-FFF2-40B4-BE49-F238E27FC236}">
                <a16:creationId xmlns:a16="http://schemas.microsoft.com/office/drawing/2014/main" id="{C04D3924-9DD0-85CB-9F2D-22F206D53DEF}"/>
              </a:ext>
            </a:extLst>
          </p:cNvPr>
          <p:cNvSpPr txBox="1"/>
          <p:nvPr/>
        </p:nvSpPr>
        <p:spPr>
          <a:xfrm>
            <a:off x="1283406" y="1735548"/>
            <a:ext cx="17245894" cy="2970044"/>
          </a:xfrm>
          <a:prstGeom prst="rect">
            <a:avLst/>
          </a:prstGeom>
          <a:noFill/>
        </p:spPr>
        <p:txBody>
          <a:bodyPr wrap="square">
            <a:spAutoFit/>
          </a:bodyPr>
          <a:lstStyle/>
          <a:p>
            <a:pPr marL="50800" marR="0" lvl="0" indent="0" algn="just" rtl="0">
              <a:lnSpc>
                <a:spcPct val="90000"/>
              </a:lnSpc>
              <a:spcBef>
                <a:spcPts val="1000"/>
              </a:spcBef>
              <a:spcAft>
                <a:spcPts val="0"/>
              </a:spcAft>
              <a:buClr>
                <a:srgbClr val="DE3075"/>
              </a:buClr>
              <a:buSzPts val="2800"/>
              <a:buFont typeface="Franklin Gothic"/>
              <a:buNone/>
            </a:pPr>
            <a:r>
              <a:rPr lang="es-MX" sz="3600" b="0" i="0" u="none" strike="noStrike" cap="none" dirty="0">
                <a:solidFill>
                  <a:srgbClr val="222222"/>
                </a:solidFill>
                <a:latin typeface="Arial" panose="020B0604020202020204" pitchFamily="34" charset="0"/>
                <a:ea typeface="Calibri"/>
                <a:cs typeface="Arial" panose="020B0604020202020204" pitchFamily="34" charset="0"/>
                <a:sym typeface="Calibri"/>
              </a:rPr>
              <a:t>Insertamos </a:t>
            </a:r>
            <a:r>
              <a:rPr lang="es-MX" sz="3600" b="1" i="0" u="none" strike="noStrike" cap="none" dirty="0">
                <a:solidFill>
                  <a:srgbClr val="222222"/>
                </a:solidFill>
                <a:latin typeface="Arial" panose="020B0604020202020204" pitchFamily="34" charset="0"/>
                <a:ea typeface="Calibri"/>
                <a:cs typeface="Arial" panose="020B0604020202020204" pitchFamily="34" charset="0"/>
                <a:sym typeface="Calibri"/>
              </a:rPr>
              <a:t>comentarios</a:t>
            </a:r>
            <a:r>
              <a:rPr lang="es-MX" sz="3600" b="0" i="0" u="none" strike="noStrike" cap="none" dirty="0">
                <a:solidFill>
                  <a:srgbClr val="222222"/>
                </a:solidFill>
                <a:latin typeface="Arial" panose="020B0604020202020204" pitchFamily="34" charset="0"/>
                <a:ea typeface="Calibri"/>
                <a:cs typeface="Arial" panose="020B0604020202020204" pitchFamily="34" charset="0"/>
                <a:sym typeface="Calibri"/>
              </a:rPr>
              <a:t>, para </a:t>
            </a:r>
            <a:r>
              <a:rPr lang="es-MX" sz="3600" b="1" i="0" u="none" strike="noStrike" cap="none" dirty="0">
                <a:solidFill>
                  <a:srgbClr val="222222"/>
                </a:solidFill>
                <a:latin typeface="Arial" panose="020B0604020202020204" pitchFamily="34" charset="0"/>
                <a:ea typeface="Calibri"/>
                <a:cs typeface="Arial" panose="020B0604020202020204" pitchFamily="34" charset="0"/>
                <a:sym typeface="Calibri"/>
              </a:rPr>
              <a:t>documentar los programas</a:t>
            </a:r>
            <a:r>
              <a:rPr lang="es-MX" sz="3600" b="0" i="0" u="none" strike="noStrike" cap="none" dirty="0">
                <a:solidFill>
                  <a:srgbClr val="222222"/>
                </a:solidFill>
                <a:latin typeface="Arial" panose="020B0604020202020204" pitchFamily="34" charset="0"/>
                <a:ea typeface="Calibri"/>
                <a:cs typeface="Arial" panose="020B0604020202020204" pitchFamily="34" charset="0"/>
                <a:sym typeface="Calibri"/>
              </a:rPr>
              <a:t> y </a:t>
            </a:r>
            <a:r>
              <a:rPr lang="es-MX" sz="3600" b="1" i="0" u="none" strike="noStrike" cap="none" dirty="0">
                <a:solidFill>
                  <a:srgbClr val="222222"/>
                </a:solidFill>
                <a:latin typeface="Arial" panose="020B0604020202020204" pitchFamily="34" charset="0"/>
                <a:ea typeface="Calibri"/>
                <a:cs typeface="Arial" panose="020B0604020202020204" pitchFamily="34" charset="0"/>
                <a:sym typeface="Calibri"/>
              </a:rPr>
              <a:t>mejorar su legibilidad</a:t>
            </a:r>
            <a:r>
              <a:rPr lang="es-MX" sz="3600" b="0" i="0" u="none" strike="noStrike" cap="none" dirty="0">
                <a:solidFill>
                  <a:srgbClr val="222222"/>
                </a:solidFill>
                <a:latin typeface="Arial" panose="020B0604020202020204" pitchFamily="34" charset="0"/>
                <a:ea typeface="Calibri"/>
                <a:cs typeface="Arial" panose="020B0604020202020204" pitchFamily="34" charset="0"/>
                <a:sym typeface="Calibri"/>
              </a:rPr>
              <a:t>. </a:t>
            </a:r>
          </a:p>
          <a:p>
            <a:pPr marL="50800" marR="0" lvl="0" indent="0" algn="just" rtl="0">
              <a:lnSpc>
                <a:spcPct val="90000"/>
              </a:lnSpc>
              <a:spcBef>
                <a:spcPts val="1000"/>
              </a:spcBef>
              <a:spcAft>
                <a:spcPts val="0"/>
              </a:spcAft>
              <a:buClr>
                <a:srgbClr val="DE3075"/>
              </a:buClr>
              <a:buSzPts val="2800"/>
              <a:buFont typeface="Franklin Gothic"/>
              <a:buNone/>
            </a:pPr>
            <a:r>
              <a:rPr lang="es-MX" sz="3600" b="0" i="0" u="none" strike="noStrike" cap="none" dirty="0">
                <a:solidFill>
                  <a:srgbClr val="222222"/>
                </a:solidFill>
                <a:latin typeface="Arial" panose="020B0604020202020204" pitchFamily="34" charset="0"/>
                <a:ea typeface="Calibri"/>
                <a:cs typeface="Arial" panose="020B0604020202020204" pitchFamily="34" charset="0"/>
                <a:sym typeface="Calibri"/>
              </a:rPr>
              <a:t>El compilador de Java ignora los comentarios cuando el programa se ejecuta. </a:t>
            </a:r>
          </a:p>
          <a:p>
            <a:pPr marL="50800" marR="0" lvl="0" indent="0" algn="just" rtl="0">
              <a:lnSpc>
                <a:spcPct val="90000"/>
              </a:lnSpc>
              <a:spcBef>
                <a:spcPts val="1000"/>
              </a:spcBef>
              <a:spcAft>
                <a:spcPts val="0"/>
              </a:spcAft>
              <a:buClr>
                <a:srgbClr val="DE3075"/>
              </a:buClr>
              <a:buSzPts val="2800"/>
              <a:buFont typeface="Franklin Gothic"/>
              <a:buNone/>
            </a:pPr>
            <a:r>
              <a:rPr lang="es-MX" sz="3600" b="1" i="0" u="none" strike="noStrike" cap="none" dirty="0">
                <a:solidFill>
                  <a:schemeClr val="accent5">
                    <a:lumMod val="75000"/>
                  </a:schemeClr>
                </a:solidFill>
                <a:latin typeface="Arial" panose="020B0604020202020204" pitchFamily="34" charset="0"/>
                <a:ea typeface="Calibri"/>
                <a:cs typeface="Arial" panose="020B0604020202020204" pitchFamily="34" charset="0"/>
                <a:sym typeface="Calibri"/>
              </a:rPr>
              <a:t>Existen tres tipos:</a:t>
            </a:r>
            <a:endParaRPr lang="es-MX" sz="3600" b="1" dirty="0">
              <a:solidFill>
                <a:schemeClr val="accent5">
                  <a:lumMod val="75000"/>
                </a:schemeClr>
              </a:solidFill>
              <a:latin typeface="Arial" panose="020B0604020202020204" pitchFamily="34" charset="0"/>
              <a:cs typeface="Arial" panose="020B0604020202020204" pitchFamily="34" charset="0"/>
            </a:endParaRPr>
          </a:p>
          <a:p>
            <a:pPr marL="50800" lvl="0" indent="0" algn="just" rtl="0">
              <a:lnSpc>
                <a:spcPct val="90000"/>
              </a:lnSpc>
              <a:spcBef>
                <a:spcPts val="1000"/>
              </a:spcBef>
              <a:spcAft>
                <a:spcPts val="0"/>
              </a:spcAft>
              <a:buSzPts val="2800"/>
              <a:buNone/>
            </a:pPr>
            <a:endParaRPr lang="es-MX" sz="3600" b="1" i="1" dirty="0">
              <a:solidFill>
                <a:srgbClr val="222222"/>
              </a:solidFill>
              <a:latin typeface="Arial" panose="020B0604020202020204" pitchFamily="34" charset="0"/>
              <a:cs typeface="Arial" panose="020B0604020202020204" pitchFamily="34" charset="0"/>
            </a:endParaRPr>
          </a:p>
        </p:txBody>
      </p:sp>
      <p:pic>
        <p:nvPicPr>
          <p:cNvPr id="3" name="Google Shape;279;p22">
            <a:extLst>
              <a:ext uri="{FF2B5EF4-FFF2-40B4-BE49-F238E27FC236}">
                <a16:creationId xmlns:a16="http://schemas.microsoft.com/office/drawing/2014/main" id="{DAB39703-651F-84B1-289F-1E6228ED6296}"/>
              </a:ext>
            </a:extLst>
          </p:cNvPr>
          <p:cNvPicPr preferRelativeResize="0"/>
          <p:nvPr/>
        </p:nvPicPr>
        <p:blipFill rotWithShape="1">
          <a:blip r:embed="rId2">
            <a:alphaModFix/>
          </a:blip>
          <a:srcRect/>
          <a:stretch/>
        </p:blipFill>
        <p:spPr>
          <a:xfrm>
            <a:off x="2965450" y="4054475"/>
            <a:ext cx="14173200" cy="4324108"/>
          </a:xfrm>
          <a:prstGeom prst="rect">
            <a:avLst/>
          </a:prstGeom>
          <a:noFill/>
          <a:ln>
            <a:noFill/>
          </a:ln>
        </p:spPr>
      </p:pic>
      <p:sp>
        <p:nvSpPr>
          <p:cNvPr id="6" name="CuadroTexto 5">
            <a:extLst>
              <a:ext uri="{FF2B5EF4-FFF2-40B4-BE49-F238E27FC236}">
                <a16:creationId xmlns:a16="http://schemas.microsoft.com/office/drawing/2014/main" id="{07F47231-D853-71DD-CFDF-0A1F0261C184}"/>
              </a:ext>
            </a:extLst>
          </p:cNvPr>
          <p:cNvSpPr txBox="1"/>
          <p:nvPr/>
        </p:nvSpPr>
        <p:spPr>
          <a:xfrm>
            <a:off x="1283406" y="8466319"/>
            <a:ext cx="17245894" cy="2214965"/>
          </a:xfrm>
          <a:prstGeom prst="rect">
            <a:avLst/>
          </a:prstGeom>
          <a:noFill/>
        </p:spPr>
        <p:txBody>
          <a:bodyPr wrap="square">
            <a:spAutoFit/>
          </a:bodyPr>
          <a:lstStyle/>
          <a:p>
            <a:pPr marL="50800" marR="0" lvl="0" indent="0" algn="just" rtl="0">
              <a:lnSpc>
                <a:spcPct val="90000"/>
              </a:lnSpc>
              <a:spcBef>
                <a:spcPts val="1000"/>
              </a:spcBef>
              <a:spcAft>
                <a:spcPts val="0"/>
              </a:spcAft>
              <a:buClr>
                <a:srgbClr val="DE3075"/>
              </a:buClr>
              <a:buSzPts val="2800"/>
              <a:buFont typeface="Franklin Gothic"/>
              <a:buNone/>
            </a:pPr>
            <a:r>
              <a:rPr lang="es-CL" sz="3600" b="0" i="0" u="none" strike="noStrike" cap="none" dirty="0" err="1">
                <a:solidFill>
                  <a:srgbClr val="222222"/>
                </a:solidFill>
                <a:latin typeface="Arial" panose="020B0604020202020204" pitchFamily="34" charset="0"/>
                <a:ea typeface="Calibri"/>
                <a:cs typeface="Arial" panose="020B0604020202020204" pitchFamily="34" charset="0"/>
                <a:sym typeface="Calibri"/>
              </a:rPr>
              <a:t>Javadoc</a:t>
            </a:r>
            <a:r>
              <a:rPr lang="es-CL" sz="3600" b="0" i="0" u="none" strike="noStrike" cap="none" dirty="0">
                <a:solidFill>
                  <a:srgbClr val="222222"/>
                </a:solidFill>
                <a:latin typeface="Arial" panose="020B0604020202020204" pitchFamily="34" charset="0"/>
                <a:ea typeface="Calibri"/>
                <a:cs typeface="Arial" panose="020B0604020202020204" pitchFamily="34" charset="0"/>
                <a:sym typeface="Calibri"/>
              </a:rPr>
              <a:t>, prepara la documentación de su programa, en formato HTML, es decir, todo lo que esté en este tipo de comentario, aparecerá en la documentación. Los comentarios de 1 y varias líneas, son internas para el programador.</a:t>
            </a:r>
            <a:endParaRPr lang="es-CL" sz="3600" dirty="0">
              <a:latin typeface="Arial" panose="020B0604020202020204" pitchFamily="34" charset="0"/>
              <a:cs typeface="Arial" panose="020B0604020202020204" pitchFamily="34" charset="0"/>
            </a:endParaRPr>
          </a:p>
          <a:p>
            <a:pPr marL="50800" lvl="0" indent="0" algn="just" rtl="0">
              <a:lnSpc>
                <a:spcPct val="90000"/>
              </a:lnSpc>
              <a:spcBef>
                <a:spcPts val="1000"/>
              </a:spcBef>
              <a:spcAft>
                <a:spcPts val="0"/>
              </a:spcAft>
              <a:buSzPts val="2800"/>
              <a:buNone/>
            </a:pPr>
            <a:endParaRPr lang="es-MX" sz="3600" b="1" i="1" dirty="0">
              <a:solidFill>
                <a:srgbClr val="222222"/>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417555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1">
            <a:extLst>
              <a:ext uri="{FF2B5EF4-FFF2-40B4-BE49-F238E27FC236}">
                <a16:creationId xmlns:a16="http://schemas.microsoft.com/office/drawing/2014/main" id="{F82F6FD6-1C73-614C-9E43-C2B06CB79187}"/>
              </a:ext>
            </a:extLst>
          </p:cNvPr>
          <p:cNvSpPr txBox="1">
            <a:spLocks/>
          </p:cNvSpPr>
          <p:nvPr/>
        </p:nvSpPr>
        <p:spPr>
          <a:xfrm>
            <a:off x="4718050" y="4177347"/>
            <a:ext cx="1905000" cy="1477328"/>
          </a:xfrm>
          <a:prstGeom prst="rect">
            <a:avLst/>
          </a:prstGeom>
        </p:spPr>
        <p:txBody>
          <a:bodyPr wrap="square" lIns="0" tIns="0" rIns="0" bIns="0">
            <a:spAutoFit/>
          </a:bodyPr>
          <a:lstStyle>
            <a:lvl1pPr>
              <a:defRPr sz="5000" b="1" i="0">
                <a:solidFill>
                  <a:schemeClr val="tx1"/>
                </a:solidFill>
                <a:latin typeface="Arial"/>
                <a:ea typeface="+mj-ea"/>
                <a:cs typeface="Arial"/>
              </a:defRPr>
            </a:lvl1pPr>
          </a:lstStyle>
          <a:p>
            <a:pPr algn="l"/>
            <a:r>
              <a:rPr lang="es-CL" sz="9600" dirty="0">
                <a:solidFill>
                  <a:srgbClr val="257CE1"/>
                </a:solidFill>
                <a:latin typeface="Arial Black" panose="020B0604020202020204" pitchFamily="34" charset="0"/>
                <a:cs typeface="Arial Black" panose="020B0604020202020204" pitchFamily="34" charset="0"/>
              </a:rPr>
              <a:t>06</a:t>
            </a:r>
          </a:p>
        </p:txBody>
      </p:sp>
      <p:sp>
        <p:nvSpPr>
          <p:cNvPr id="6" name="Título 1">
            <a:extLst>
              <a:ext uri="{FF2B5EF4-FFF2-40B4-BE49-F238E27FC236}">
                <a16:creationId xmlns:a16="http://schemas.microsoft.com/office/drawing/2014/main" id="{D85EFAEF-A11B-A149-9B79-BE1A1D0330C0}"/>
              </a:ext>
            </a:extLst>
          </p:cNvPr>
          <p:cNvSpPr>
            <a:spLocks noGrp="1"/>
          </p:cNvSpPr>
          <p:nvPr>
            <p:ph type="title"/>
          </p:nvPr>
        </p:nvSpPr>
        <p:spPr>
          <a:xfrm>
            <a:off x="4794250" y="5349875"/>
            <a:ext cx="9020022" cy="1015663"/>
          </a:xfrm>
        </p:spPr>
        <p:txBody>
          <a:bodyPr/>
          <a:lstStyle/>
          <a:p>
            <a:pPr algn="l"/>
            <a:r>
              <a:rPr lang="es-CL" sz="6600" dirty="0"/>
              <a:t>CONVENCIONES</a:t>
            </a:r>
          </a:p>
        </p:txBody>
      </p:sp>
    </p:spTree>
    <p:extLst>
      <p:ext uri="{BB962C8B-B14F-4D97-AF65-F5344CB8AC3E}">
        <p14:creationId xmlns:p14="http://schemas.microsoft.com/office/powerpoint/2010/main" val="979712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11FCC6-3B49-9D46-8B62-80E94C906F0A}"/>
              </a:ext>
            </a:extLst>
          </p:cNvPr>
          <p:cNvSpPr>
            <a:spLocks noGrp="1"/>
          </p:cNvSpPr>
          <p:nvPr>
            <p:ph type="title"/>
          </p:nvPr>
        </p:nvSpPr>
        <p:spPr/>
        <p:txBody>
          <a:bodyPr/>
          <a:lstStyle/>
          <a:p>
            <a:r>
              <a:rPr lang="es-CL" dirty="0"/>
              <a:t>Convenciones</a:t>
            </a:r>
          </a:p>
        </p:txBody>
      </p:sp>
      <p:sp>
        <p:nvSpPr>
          <p:cNvPr id="5" name="Marcador de texto 3">
            <a:extLst>
              <a:ext uri="{FF2B5EF4-FFF2-40B4-BE49-F238E27FC236}">
                <a16:creationId xmlns:a16="http://schemas.microsoft.com/office/drawing/2014/main" id="{96B2B5F8-1266-F9D8-8342-1A8CBAA081BD}"/>
              </a:ext>
            </a:extLst>
          </p:cNvPr>
          <p:cNvSpPr txBox="1">
            <a:spLocks/>
          </p:cNvSpPr>
          <p:nvPr/>
        </p:nvSpPr>
        <p:spPr>
          <a:xfrm>
            <a:off x="755650" y="1920874"/>
            <a:ext cx="18664662" cy="8991601"/>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342900" indent="-342900" algn="just">
              <a:buClr>
                <a:schemeClr val="dk1"/>
              </a:buClr>
              <a:buSzPts val="2400"/>
            </a:pPr>
            <a:endParaRPr lang="es-CL" sz="4400" dirty="0">
              <a:solidFill>
                <a:schemeClr val="dk1"/>
              </a:solidFill>
              <a:latin typeface="Calibri"/>
              <a:cs typeface="Calibri"/>
            </a:endParaRPr>
          </a:p>
          <a:p>
            <a:pPr lvl="4"/>
            <a:endParaRPr lang="es-ES_tradnl" sz="1200" dirty="0">
              <a:latin typeface="Calibri" panose="020F0502020204030204" pitchFamily="34" charset="0"/>
              <a:cs typeface="Calibri" panose="020F0502020204030204" pitchFamily="34" charset="0"/>
            </a:endParaRPr>
          </a:p>
        </p:txBody>
      </p:sp>
      <p:sp>
        <p:nvSpPr>
          <p:cNvPr id="6" name="Marcador de texto 3">
            <a:extLst>
              <a:ext uri="{FF2B5EF4-FFF2-40B4-BE49-F238E27FC236}">
                <a16:creationId xmlns:a16="http://schemas.microsoft.com/office/drawing/2014/main" id="{3F8F1B7A-F4E9-E5CE-32E2-14C53D8FB290}"/>
              </a:ext>
            </a:extLst>
          </p:cNvPr>
          <p:cNvSpPr txBox="1">
            <a:spLocks/>
          </p:cNvSpPr>
          <p:nvPr/>
        </p:nvSpPr>
        <p:spPr>
          <a:xfrm>
            <a:off x="789405" y="1920874"/>
            <a:ext cx="18664662" cy="8991601"/>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457200" lvl="1" indent="0" algn="just" rtl="0">
              <a:lnSpc>
                <a:spcPct val="100000"/>
              </a:lnSpc>
              <a:spcBef>
                <a:spcPts val="480"/>
              </a:spcBef>
              <a:spcAft>
                <a:spcPts val="0"/>
              </a:spcAft>
              <a:buClr>
                <a:srgbClr val="222222"/>
              </a:buClr>
              <a:buSzPts val="2400"/>
              <a:buNone/>
            </a:pPr>
            <a:r>
              <a:rPr lang="es-CL" sz="3600" dirty="0">
                <a:solidFill>
                  <a:srgbClr val="222222"/>
                </a:solidFill>
                <a:latin typeface="Arial" panose="020B0604020202020204" pitchFamily="34" charset="0"/>
                <a:ea typeface="Calibri"/>
                <a:cs typeface="Arial" panose="020B0604020202020204" pitchFamily="34" charset="0"/>
                <a:sym typeface="Calibri"/>
              </a:rPr>
              <a:t>La convención de nombres es un </a:t>
            </a:r>
            <a:r>
              <a:rPr lang="es-CL" sz="3600" b="1" dirty="0">
                <a:solidFill>
                  <a:srgbClr val="222222"/>
                </a:solidFill>
                <a:latin typeface="Arial" panose="020B0604020202020204" pitchFamily="34" charset="0"/>
                <a:ea typeface="Calibri"/>
                <a:cs typeface="Arial" panose="020B0604020202020204" pitchFamily="34" charset="0"/>
                <a:sym typeface="Calibri"/>
              </a:rPr>
              <a:t>conjunto de normas y reglas </a:t>
            </a:r>
            <a:r>
              <a:rPr lang="es-CL" sz="3600" dirty="0">
                <a:solidFill>
                  <a:srgbClr val="222222"/>
                </a:solidFill>
                <a:latin typeface="Arial" panose="020B0604020202020204" pitchFamily="34" charset="0"/>
                <a:ea typeface="Calibri"/>
                <a:cs typeface="Arial" panose="020B0604020202020204" pitchFamily="34" charset="0"/>
                <a:sym typeface="Calibri"/>
              </a:rPr>
              <a:t>para la escritura de nombres, que facilitan y hacen más comprensible su lectura.</a:t>
            </a:r>
            <a:endParaRPr lang="es-CL" sz="3600" dirty="0">
              <a:latin typeface="Arial" panose="020B0604020202020204" pitchFamily="34" charset="0"/>
              <a:cs typeface="Arial" panose="020B0604020202020204" pitchFamily="34" charset="0"/>
            </a:endParaRPr>
          </a:p>
          <a:p>
            <a:pPr marL="457200" lvl="1" indent="0" algn="just" rtl="0">
              <a:lnSpc>
                <a:spcPct val="100000"/>
              </a:lnSpc>
              <a:spcBef>
                <a:spcPts val="480"/>
              </a:spcBef>
              <a:spcAft>
                <a:spcPts val="0"/>
              </a:spcAft>
              <a:buClr>
                <a:srgbClr val="818990"/>
              </a:buClr>
              <a:buSzPts val="2400"/>
              <a:buNone/>
            </a:pPr>
            <a:endParaRPr lang="es-CL" sz="3600" dirty="0">
              <a:solidFill>
                <a:srgbClr val="222222"/>
              </a:solidFill>
              <a:latin typeface="Arial" panose="020B0604020202020204" pitchFamily="34" charset="0"/>
              <a:ea typeface="Calibri"/>
              <a:cs typeface="Arial" panose="020B0604020202020204" pitchFamily="34" charset="0"/>
              <a:sym typeface="Calibri"/>
            </a:endParaRPr>
          </a:p>
          <a:p>
            <a:pPr marL="457200" lvl="1" indent="0" algn="just" rtl="0">
              <a:lnSpc>
                <a:spcPct val="100000"/>
              </a:lnSpc>
              <a:spcBef>
                <a:spcPts val="480"/>
              </a:spcBef>
              <a:spcAft>
                <a:spcPts val="0"/>
              </a:spcAft>
              <a:buClr>
                <a:srgbClr val="818990"/>
              </a:buClr>
              <a:buSzPts val="2400"/>
              <a:buNone/>
            </a:pPr>
            <a:endParaRPr lang="es-CL" sz="3600" b="1" i="1" dirty="0">
              <a:solidFill>
                <a:srgbClr val="222222"/>
              </a:solidFill>
              <a:latin typeface="Arial" panose="020B0604020202020204" pitchFamily="34" charset="0"/>
              <a:ea typeface="Calibri"/>
              <a:cs typeface="Arial" panose="020B0604020202020204" pitchFamily="34" charset="0"/>
              <a:sym typeface="Calibri"/>
            </a:endParaRPr>
          </a:p>
          <a:p>
            <a:pPr marL="457200" lvl="1" indent="0" algn="just" rtl="0">
              <a:lnSpc>
                <a:spcPct val="100000"/>
              </a:lnSpc>
              <a:spcBef>
                <a:spcPts val="480"/>
              </a:spcBef>
              <a:spcAft>
                <a:spcPts val="0"/>
              </a:spcAft>
              <a:buClr>
                <a:srgbClr val="222222"/>
              </a:buClr>
              <a:buSzPts val="2400"/>
              <a:buNone/>
            </a:pPr>
            <a:endParaRPr lang="es-CL" sz="3600" b="1" i="1" dirty="0">
              <a:solidFill>
                <a:srgbClr val="222222"/>
              </a:solidFill>
              <a:latin typeface="Arial" panose="020B0604020202020204" pitchFamily="34" charset="0"/>
              <a:ea typeface="Calibri"/>
              <a:cs typeface="Arial" panose="020B0604020202020204" pitchFamily="34" charset="0"/>
              <a:sym typeface="Calibri"/>
            </a:endParaRPr>
          </a:p>
          <a:p>
            <a:pPr marL="457200" lvl="1" indent="0" algn="just" rtl="0">
              <a:lnSpc>
                <a:spcPct val="100000"/>
              </a:lnSpc>
              <a:spcBef>
                <a:spcPts val="480"/>
              </a:spcBef>
              <a:spcAft>
                <a:spcPts val="0"/>
              </a:spcAft>
              <a:buClr>
                <a:srgbClr val="222222"/>
              </a:buClr>
              <a:buSzPts val="2400"/>
              <a:buNone/>
            </a:pPr>
            <a:r>
              <a:rPr lang="es-CL" sz="3600" b="1" i="1" dirty="0">
                <a:solidFill>
                  <a:srgbClr val="222222"/>
                </a:solidFill>
                <a:latin typeface="Arial" panose="020B0604020202020204" pitchFamily="34" charset="0"/>
                <a:ea typeface="Calibri"/>
                <a:cs typeface="Arial" panose="020B0604020202020204" pitchFamily="34" charset="0"/>
                <a:sym typeface="Calibri"/>
              </a:rPr>
              <a:t>Clase</a:t>
            </a:r>
            <a:endParaRPr lang="es-CL" sz="3600" dirty="0">
              <a:latin typeface="Arial" panose="020B0604020202020204" pitchFamily="34" charset="0"/>
              <a:cs typeface="Arial" panose="020B0604020202020204" pitchFamily="34" charset="0"/>
            </a:endParaRPr>
          </a:p>
          <a:p>
            <a:pPr marL="742950" lvl="1" indent="-285750" algn="just" rtl="0">
              <a:lnSpc>
                <a:spcPct val="100000"/>
              </a:lnSpc>
              <a:spcBef>
                <a:spcPts val="480"/>
              </a:spcBef>
              <a:spcAft>
                <a:spcPts val="0"/>
              </a:spcAft>
              <a:buClr>
                <a:srgbClr val="222222"/>
              </a:buClr>
              <a:buSzPts val="2400"/>
              <a:buFont typeface="Arial"/>
              <a:buChar char="•"/>
            </a:pPr>
            <a:r>
              <a:rPr lang="es-CL" sz="3600" dirty="0">
                <a:solidFill>
                  <a:srgbClr val="222222"/>
                </a:solidFill>
                <a:latin typeface="Arial" panose="020B0604020202020204" pitchFamily="34" charset="0"/>
                <a:ea typeface="Calibri"/>
                <a:cs typeface="Arial" panose="020B0604020202020204" pitchFamily="34" charset="0"/>
                <a:sym typeface="Calibri"/>
              </a:rPr>
              <a:t>Todos los nombres de clases comienzan con mayúscula y la primera letra de cada palabra interna en el nombre de la clase, debe ir en mayúscula, </a:t>
            </a:r>
          </a:p>
          <a:p>
            <a:pPr lvl="1" algn="just" rtl="0">
              <a:lnSpc>
                <a:spcPct val="100000"/>
              </a:lnSpc>
              <a:spcBef>
                <a:spcPts val="480"/>
              </a:spcBef>
              <a:spcAft>
                <a:spcPts val="0"/>
              </a:spcAft>
              <a:buClr>
                <a:srgbClr val="222222"/>
              </a:buClr>
              <a:buSzPts val="2400"/>
            </a:pPr>
            <a:r>
              <a:rPr lang="es-CL" sz="3600" b="1" dirty="0">
                <a:solidFill>
                  <a:srgbClr val="222222"/>
                </a:solidFill>
                <a:latin typeface="Arial" panose="020B0604020202020204" pitchFamily="34" charset="0"/>
                <a:ea typeface="Calibri"/>
                <a:cs typeface="Arial" panose="020B0604020202020204" pitchFamily="34" charset="0"/>
                <a:sym typeface="Calibri"/>
              </a:rPr>
              <a:t>  </a:t>
            </a:r>
            <a:r>
              <a:rPr lang="es-CL" sz="3600" b="1" dirty="0">
                <a:solidFill>
                  <a:schemeClr val="accent5">
                    <a:lumMod val="75000"/>
                  </a:schemeClr>
                </a:solidFill>
                <a:latin typeface="Arial" panose="020B0604020202020204" pitchFamily="34" charset="0"/>
                <a:ea typeface="Calibri"/>
                <a:cs typeface="Arial" panose="020B0604020202020204" pitchFamily="34" charset="0"/>
                <a:sym typeface="Calibri"/>
              </a:rPr>
              <a:t>ejemplo</a:t>
            </a:r>
            <a:r>
              <a:rPr lang="es-CL" sz="3600" dirty="0">
                <a:solidFill>
                  <a:srgbClr val="222222"/>
                </a:solidFill>
                <a:latin typeface="Arial" panose="020B0604020202020204" pitchFamily="34" charset="0"/>
                <a:ea typeface="Calibri"/>
                <a:cs typeface="Arial" panose="020B0604020202020204" pitchFamily="34" charset="0"/>
                <a:sym typeface="Calibri"/>
              </a:rPr>
              <a:t>: ClienteNacional.</a:t>
            </a:r>
          </a:p>
          <a:p>
            <a:pPr marL="457200" lvl="1" indent="0" algn="just" rtl="0">
              <a:lnSpc>
                <a:spcPct val="100000"/>
              </a:lnSpc>
              <a:spcBef>
                <a:spcPts val="480"/>
              </a:spcBef>
              <a:spcAft>
                <a:spcPts val="0"/>
              </a:spcAft>
              <a:buClr>
                <a:srgbClr val="222222"/>
              </a:buClr>
              <a:buSzPts val="2400"/>
              <a:buNone/>
            </a:pPr>
            <a:endParaRPr lang="es-CL" sz="3600" dirty="0">
              <a:latin typeface="Arial" panose="020B0604020202020204" pitchFamily="34" charset="0"/>
              <a:cs typeface="Arial" panose="020B0604020202020204" pitchFamily="34" charset="0"/>
            </a:endParaRPr>
          </a:p>
          <a:p>
            <a:pPr marL="742950" lvl="1" indent="-285750" algn="just" rtl="0">
              <a:lnSpc>
                <a:spcPct val="100000"/>
              </a:lnSpc>
              <a:spcBef>
                <a:spcPts val="480"/>
              </a:spcBef>
              <a:spcAft>
                <a:spcPts val="0"/>
              </a:spcAft>
              <a:buClr>
                <a:srgbClr val="222222"/>
              </a:buClr>
              <a:buSzPts val="2400"/>
              <a:buFont typeface="Arial"/>
              <a:buChar char="•"/>
            </a:pPr>
            <a:r>
              <a:rPr lang="es-CL" sz="3600" dirty="0">
                <a:solidFill>
                  <a:srgbClr val="222222"/>
                </a:solidFill>
                <a:latin typeface="Arial" panose="020B0604020202020204" pitchFamily="34" charset="0"/>
                <a:ea typeface="Calibri"/>
                <a:cs typeface="Arial" panose="020B0604020202020204" pitchFamily="34" charset="0"/>
                <a:sym typeface="Calibri"/>
              </a:rPr>
              <a:t>Las clases representan “cosas” y no “acciones”, por tal motivo hay que evitar verbos como nombre de clase.</a:t>
            </a:r>
          </a:p>
          <a:p>
            <a:pPr marL="457200" lvl="1" indent="0" algn="just" rtl="0">
              <a:lnSpc>
                <a:spcPct val="100000"/>
              </a:lnSpc>
              <a:spcBef>
                <a:spcPts val="480"/>
              </a:spcBef>
              <a:spcAft>
                <a:spcPts val="0"/>
              </a:spcAft>
              <a:buClr>
                <a:srgbClr val="222222"/>
              </a:buClr>
              <a:buSzPts val="2400"/>
              <a:buNone/>
            </a:pPr>
            <a:endParaRPr lang="es-CL" sz="3600" dirty="0">
              <a:latin typeface="Arial" panose="020B0604020202020204" pitchFamily="34" charset="0"/>
              <a:cs typeface="Arial" panose="020B0604020202020204" pitchFamily="34" charset="0"/>
            </a:endParaRPr>
          </a:p>
          <a:p>
            <a:pPr marL="742950" lvl="1" indent="-285750" algn="just" rtl="0">
              <a:lnSpc>
                <a:spcPct val="100000"/>
              </a:lnSpc>
              <a:spcBef>
                <a:spcPts val="480"/>
              </a:spcBef>
              <a:spcAft>
                <a:spcPts val="0"/>
              </a:spcAft>
              <a:buClr>
                <a:srgbClr val="222222"/>
              </a:buClr>
              <a:buSzPts val="2400"/>
              <a:buFont typeface="Arial"/>
              <a:buChar char="•"/>
            </a:pPr>
            <a:r>
              <a:rPr lang="es-CL" sz="3600" dirty="0">
                <a:solidFill>
                  <a:srgbClr val="222222"/>
                </a:solidFill>
                <a:latin typeface="Arial" panose="020B0604020202020204" pitchFamily="34" charset="0"/>
                <a:ea typeface="Calibri"/>
                <a:cs typeface="Arial" panose="020B0604020202020204" pitchFamily="34" charset="0"/>
                <a:sym typeface="Calibri"/>
              </a:rPr>
              <a:t>El nombre de la clase debe estar en singular y ser un sustantivo.</a:t>
            </a:r>
            <a:endParaRPr lang="es-CL" sz="3600" dirty="0">
              <a:latin typeface="Arial" panose="020B0604020202020204" pitchFamily="34" charset="0"/>
              <a:cs typeface="Arial" panose="020B0604020202020204" pitchFamily="34" charset="0"/>
            </a:endParaRPr>
          </a:p>
          <a:p>
            <a:pPr marL="0" marR="0" lvl="0" indent="0" algn="just" rtl="0">
              <a:lnSpc>
                <a:spcPct val="100000"/>
              </a:lnSpc>
              <a:spcBef>
                <a:spcPts val="0"/>
              </a:spcBef>
              <a:spcAft>
                <a:spcPts val="0"/>
              </a:spcAft>
              <a:buNone/>
            </a:pPr>
            <a:r>
              <a:rPr lang="en-US" sz="3600" b="0" i="0" u="none" strike="noStrike" cap="none" dirty="0">
                <a:solidFill>
                  <a:srgbClr val="222222"/>
                </a:solidFill>
                <a:latin typeface="Arial" panose="020B0604020202020204" pitchFamily="34" charset="0"/>
                <a:ea typeface="Calibri"/>
                <a:cs typeface="Arial" panose="020B0604020202020204" pitchFamily="34" charset="0"/>
                <a:sym typeface="Calibri"/>
              </a:rPr>
              <a:t> </a:t>
            </a:r>
          </a:p>
          <a:p>
            <a:pPr marR="0" lvl="0" algn="just" rtl="0">
              <a:lnSpc>
                <a:spcPct val="100000"/>
              </a:lnSpc>
              <a:spcBef>
                <a:spcPts val="0"/>
              </a:spcBef>
              <a:spcAft>
                <a:spcPts val="0"/>
              </a:spcAft>
            </a:pPr>
            <a:endParaRPr lang="es-CL" sz="3600" dirty="0">
              <a:solidFill>
                <a:srgbClr val="222222"/>
              </a:solidFill>
              <a:latin typeface="Arial" panose="020B0604020202020204" pitchFamily="34" charset="0"/>
              <a:cs typeface="Arial" panose="020B0604020202020204" pitchFamily="34" charset="0"/>
              <a:sym typeface="Calibri"/>
            </a:endParaRPr>
          </a:p>
          <a:p>
            <a:pPr marL="285750" marR="0" lvl="0" indent="-285750" algn="just" rtl="0">
              <a:lnSpc>
                <a:spcPct val="100000"/>
              </a:lnSpc>
              <a:spcBef>
                <a:spcPts val="0"/>
              </a:spcBef>
              <a:spcAft>
                <a:spcPts val="0"/>
              </a:spcAft>
              <a:buFont typeface="Arial" panose="020B0604020202020204" pitchFamily="34" charset="0"/>
              <a:buChar char="•"/>
            </a:pPr>
            <a:endParaRPr lang="es-ES_tradnl" sz="1200" dirty="0">
              <a:latin typeface="Calibri" panose="020F0502020204030204" pitchFamily="34" charset="0"/>
              <a:cs typeface="Calibri" panose="020F0502020204030204" pitchFamily="34" charset="0"/>
            </a:endParaRPr>
          </a:p>
        </p:txBody>
      </p:sp>
      <p:pic>
        <p:nvPicPr>
          <p:cNvPr id="4" name="Google Shape;287;p23">
            <a:extLst>
              <a:ext uri="{FF2B5EF4-FFF2-40B4-BE49-F238E27FC236}">
                <a16:creationId xmlns:a16="http://schemas.microsoft.com/office/drawing/2014/main" id="{8FFFFCA3-2A25-0594-FE21-9EB370E4366D}"/>
              </a:ext>
            </a:extLst>
          </p:cNvPr>
          <p:cNvPicPr preferRelativeResize="0"/>
          <p:nvPr/>
        </p:nvPicPr>
        <p:blipFill rotWithShape="1">
          <a:blip r:embed="rId2">
            <a:alphaModFix/>
          </a:blip>
          <a:srcRect/>
          <a:stretch/>
        </p:blipFill>
        <p:spPr>
          <a:xfrm>
            <a:off x="14319250" y="2835275"/>
            <a:ext cx="3661759" cy="2341288"/>
          </a:xfrm>
          <a:prstGeom prst="rect">
            <a:avLst/>
          </a:prstGeom>
          <a:noFill/>
          <a:ln>
            <a:noFill/>
          </a:ln>
        </p:spPr>
      </p:pic>
    </p:spTree>
    <p:extLst>
      <p:ext uri="{BB962C8B-B14F-4D97-AF65-F5344CB8AC3E}">
        <p14:creationId xmlns:p14="http://schemas.microsoft.com/office/powerpoint/2010/main" val="40876647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11FCC6-3B49-9D46-8B62-80E94C906F0A}"/>
              </a:ext>
            </a:extLst>
          </p:cNvPr>
          <p:cNvSpPr>
            <a:spLocks noGrp="1"/>
          </p:cNvSpPr>
          <p:nvPr>
            <p:ph type="title"/>
          </p:nvPr>
        </p:nvSpPr>
        <p:spPr/>
        <p:txBody>
          <a:bodyPr/>
          <a:lstStyle/>
          <a:p>
            <a:r>
              <a:rPr lang="es-CL" dirty="0"/>
              <a:t>Convenciones</a:t>
            </a:r>
          </a:p>
        </p:txBody>
      </p:sp>
      <p:sp>
        <p:nvSpPr>
          <p:cNvPr id="5" name="Marcador de texto 3">
            <a:extLst>
              <a:ext uri="{FF2B5EF4-FFF2-40B4-BE49-F238E27FC236}">
                <a16:creationId xmlns:a16="http://schemas.microsoft.com/office/drawing/2014/main" id="{96B2B5F8-1266-F9D8-8342-1A8CBAA081BD}"/>
              </a:ext>
            </a:extLst>
          </p:cNvPr>
          <p:cNvSpPr txBox="1">
            <a:spLocks/>
          </p:cNvSpPr>
          <p:nvPr/>
        </p:nvSpPr>
        <p:spPr>
          <a:xfrm>
            <a:off x="755650" y="1920874"/>
            <a:ext cx="18664662" cy="8991601"/>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342900" indent="-342900" algn="just">
              <a:buClr>
                <a:schemeClr val="dk1"/>
              </a:buClr>
              <a:buSzPts val="2400"/>
            </a:pPr>
            <a:endParaRPr lang="es-CL" sz="4400" dirty="0">
              <a:solidFill>
                <a:schemeClr val="dk1"/>
              </a:solidFill>
              <a:latin typeface="Calibri"/>
              <a:cs typeface="Calibri"/>
            </a:endParaRPr>
          </a:p>
          <a:p>
            <a:pPr lvl="4"/>
            <a:endParaRPr lang="es-ES_tradnl" sz="1200" dirty="0">
              <a:latin typeface="Calibri" panose="020F0502020204030204" pitchFamily="34" charset="0"/>
              <a:cs typeface="Calibri" panose="020F0502020204030204" pitchFamily="34" charset="0"/>
            </a:endParaRPr>
          </a:p>
        </p:txBody>
      </p:sp>
      <p:sp>
        <p:nvSpPr>
          <p:cNvPr id="6" name="Marcador de texto 3">
            <a:extLst>
              <a:ext uri="{FF2B5EF4-FFF2-40B4-BE49-F238E27FC236}">
                <a16:creationId xmlns:a16="http://schemas.microsoft.com/office/drawing/2014/main" id="{3F8F1B7A-F4E9-E5CE-32E2-14C53D8FB290}"/>
              </a:ext>
            </a:extLst>
          </p:cNvPr>
          <p:cNvSpPr txBox="1">
            <a:spLocks/>
          </p:cNvSpPr>
          <p:nvPr/>
        </p:nvSpPr>
        <p:spPr>
          <a:xfrm>
            <a:off x="789405" y="1920874"/>
            <a:ext cx="18664662" cy="8991601"/>
          </a:xfrm>
          <a:prstGeom prst="rect">
            <a:avLst/>
          </a:prstGeom>
        </p:spPr>
        <p:txBody>
          <a:bodyPr lIns="91440" tIns="45720" rIns="91440" bIns="45720" anchor="t"/>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457200" lvl="1" indent="0" algn="just" rtl="0">
              <a:lnSpc>
                <a:spcPct val="100000"/>
              </a:lnSpc>
              <a:spcBef>
                <a:spcPts val="480"/>
              </a:spcBef>
              <a:spcAft>
                <a:spcPts val="0"/>
              </a:spcAft>
              <a:buClr>
                <a:srgbClr val="222222"/>
              </a:buClr>
              <a:buSzPts val="2400"/>
              <a:buNone/>
            </a:pPr>
            <a:r>
              <a:rPr lang="es-CL" sz="3600" b="1" i="1" dirty="0">
                <a:solidFill>
                  <a:srgbClr val="222222"/>
                </a:solidFill>
                <a:latin typeface="Arial" panose="020B0604020202020204" pitchFamily="34" charset="0"/>
                <a:ea typeface="Calibri"/>
                <a:cs typeface="Arial" panose="020B0604020202020204" pitchFamily="34" charset="0"/>
                <a:sym typeface="Calibri"/>
              </a:rPr>
              <a:t>Métodos</a:t>
            </a:r>
            <a:endParaRPr lang="es-CL" sz="3600" dirty="0">
              <a:latin typeface="Arial" panose="020B0604020202020204" pitchFamily="34" charset="0"/>
              <a:cs typeface="Arial" panose="020B0604020202020204" pitchFamily="34" charset="0"/>
            </a:endParaRPr>
          </a:p>
          <a:p>
            <a:pPr marL="742950" lvl="1" indent="-285750" algn="just" rtl="0">
              <a:lnSpc>
                <a:spcPct val="100000"/>
              </a:lnSpc>
              <a:spcBef>
                <a:spcPts val="480"/>
              </a:spcBef>
              <a:spcAft>
                <a:spcPts val="0"/>
              </a:spcAft>
              <a:buClr>
                <a:srgbClr val="222222"/>
              </a:buClr>
              <a:buSzPts val="2400"/>
              <a:buFont typeface="Arial"/>
              <a:buChar char="•"/>
            </a:pPr>
            <a:r>
              <a:rPr lang="es-CL" sz="3600" dirty="0">
                <a:solidFill>
                  <a:srgbClr val="222222"/>
                </a:solidFill>
                <a:latin typeface="Arial" panose="020B0604020202020204" pitchFamily="34" charset="0"/>
                <a:ea typeface="Calibri"/>
                <a:cs typeface="Arial" panose="020B0604020202020204" pitchFamily="34" charset="0"/>
                <a:sym typeface="Calibri"/>
              </a:rPr>
              <a:t>Los métodos deberían ser verbos, ya que describen una acción.</a:t>
            </a:r>
            <a:endParaRPr lang="es-CL" sz="3600" dirty="0">
              <a:latin typeface="Arial" panose="020B0604020202020204" pitchFamily="34" charset="0"/>
              <a:cs typeface="Arial" panose="020B0604020202020204" pitchFamily="34" charset="0"/>
            </a:endParaRPr>
          </a:p>
          <a:p>
            <a:pPr marL="742950" lvl="1" indent="-285750" algn="just" rtl="0">
              <a:lnSpc>
                <a:spcPct val="100000"/>
              </a:lnSpc>
              <a:spcBef>
                <a:spcPts val="480"/>
              </a:spcBef>
              <a:spcAft>
                <a:spcPts val="0"/>
              </a:spcAft>
              <a:buClr>
                <a:srgbClr val="222222"/>
              </a:buClr>
              <a:buSzPts val="2400"/>
              <a:buFont typeface="Arial"/>
              <a:buChar char="•"/>
            </a:pPr>
            <a:r>
              <a:rPr lang="es-CL" sz="3600" dirty="0">
                <a:solidFill>
                  <a:srgbClr val="222222"/>
                </a:solidFill>
                <a:latin typeface="Arial" panose="020B0604020202020204" pitchFamily="34" charset="0"/>
                <a:ea typeface="Calibri"/>
                <a:cs typeface="Arial" panose="020B0604020202020204" pitchFamily="34" charset="0"/>
                <a:sym typeface="Calibri"/>
              </a:rPr>
              <a:t>Empiezan con minúscula y la primera letra de cada palabra interna del método debe ir en mayúscula.  </a:t>
            </a:r>
          </a:p>
          <a:p>
            <a:pPr marL="457200" lvl="1" indent="0" algn="just" rtl="0">
              <a:lnSpc>
                <a:spcPct val="100000"/>
              </a:lnSpc>
              <a:spcBef>
                <a:spcPts val="480"/>
              </a:spcBef>
              <a:spcAft>
                <a:spcPts val="0"/>
              </a:spcAft>
              <a:buClr>
                <a:srgbClr val="222222"/>
              </a:buClr>
              <a:buSzPts val="2400"/>
              <a:buNone/>
            </a:pPr>
            <a:r>
              <a:rPr lang="es-CL" sz="3600" dirty="0">
                <a:solidFill>
                  <a:srgbClr val="222222"/>
                </a:solidFill>
                <a:latin typeface="Arial" panose="020B0604020202020204" pitchFamily="34" charset="0"/>
                <a:ea typeface="Calibri"/>
                <a:cs typeface="Arial" panose="020B0604020202020204" pitchFamily="34" charset="0"/>
                <a:sym typeface="Calibri"/>
              </a:rPr>
              <a:t>    </a:t>
            </a:r>
            <a:r>
              <a:rPr lang="es-CL" sz="3600" b="1" dirty="0">
                <a:solidFill>
                  <a:schemeClr val="accent5">
                    <a:lumMod val="75000"/>
                  </a:schemeClr>
                </a:solidFill>
                <a:latin typeface="Arial" panose="020B0604020202020204" pitchFamily="34" charset="0"/>
                <a:ea typeface="Calibri"/>
                <a:cs typeface="Arial" panose="020B0604020202020204" pitchFamily="34" charset="0"/>
                <a:sym typeface="Calibri"/>
              </a:rPr>
              <a:t>Ejemplo</a:t>
            </a:r>
            <a:r>
              <a:rPr lang="es-CL" sz="3600" dirty="0">
                <a:solidFill>
                  <a:srgbClr val="222222"/>
                </a:solidFill>
                <a:latin typeface="Arial" panose="020B0604020202020204" pitchFamily="34" charset="0"/>
                <a:ea typeface="Calibri"/>
                <a:cs typeface="Arial" panose="020B0604020202020204" pitchFamily="34" charset="0"/>
                <a:sym typeface="Calibri"/>
              </a:rPr>
              <a:t>: </a:t>
            </a:r>
            <a:r>
              <a:rPr lang="es-CL" sz="3600" dirty="0" err="1">
                <a:solidFill>
                  <a:srgbClr val="222222"/>
                </a:solidFill>
                <a:latin typeface="Arial" panose="020B0604020202020204" pitchFamily="34" charset="0"/>
                <a:ea typeface="Calibri"/>
                <a:cs typeface="Arial" panose="020B0604020202020204" pitchFamily="34" charset="0"/>
                <a:sym typeface="Calibri"/>
              </a:rPr>
              <a:t>calcularTotalVenta</a:t>
            </a:r>
            <a:r>
              <a:rPr lang="es-CL" sz="3600" dirty="0">
                <a:solidFill>
                  <a:srgbClr val="222222"/>
                </a:solidFill>
                <a:latin typeface="Arial" panose="020B0604020202020204" pitchFamily="34" charset="0"/>
                <a:ea typeface="Calibri"/>
                <a:cs typeface="Arial" panose="020B0604020202020204" pitchFamily="34" charset="0"/>
                <a:sym typeface="Calibri"/>
              </a:rPr>
              <a:t>.</a:t>
            </a:r>
            <a:endParaRPr lang="es-CL" sz="3600" dirty="0">
              <a:latin typeface="Arial" panose="020B0604020202020204" pitchFamily="34" charset="0"/>
              <a:cs typeface="Arial" panose="020B0604020202020204" pitchFamily="34" charset="0"/>
            </a:endParaRPr>
          </a:p>
          <a:p>
            <a:pPr marL="457200" lvl="1" indent="0" algn="just" rtl="0">
              <a:lnSpc>
                <a:spcPct val="100000"/>
              </a:lnSpc>
              <a:spcBef>
                <a:spcPts val="480"/>
              </a:spcBef>
              <a:spcAft>
                <a:spcPts val="0"/>
              </a:spcAft>
              <a:buClr>
                <a:srgbClr val="222222"/>
              </a:buClr>
              <a:buSzPts val="2400"/>
              <a:buNone/>
            </a:pPr>
            <a:endParaRPr lang="es-CL" sz="3600" b="1" i="1" dirty="0">
              <a:solidFill>
                <a:srgbClr val="222222"/>
              </a:solidFill>
              <a:latin typeface="Arial" panose="020B0604020202020204" pitchFamily="34" charset="0"/>
              <a:ea typeface="Calibri"/>
              <a:cs typeface="Arial" panose="020B0604020202020204" pitchFamily="34" charset="0"/>
              <a:sym typeface="Calibri"/>
            </a:endParaRPr>
          </a:p>
          <a:p>
            <a:pPr marL="457200" lvl="1" indent="0" algn="just" rtl="0">
              <a:lnSpc>
                <a:spcPct val="100000"/>
              </a:lnSpc>
              <a:spcBef>
                <a:spcPts val="480"/>
              </a:spcBef>
              <a:spcAft>
                <a:spcPts val="0"/>
              </a:spcAft>
              <a:buClr>
                <a:srgbClr val="222222"/>
              </a:buClr>
              <a:buSzPts val="2400"/>
              <a:buNone/>
            </a:pPr>
            <a:r>
              <a:rPr lang="es-CL" sz="3600" b="1" i="1" dirty="0">
                <a:solidFill>
                  <a:srgbClr val="222222"/>
                </a:solidFill>
                <a:latin typeface="Arial" panose="020B0604020202020204" pitchFamily="34" charset="0"/>
                <a:ea typeface="Calibri"/>
                <a:cs typeface="Arial" panose="020B0604020202020204" pitchFamily="34" charset="0"/>
                <a:sym typeface="Calibri"/>
              </a:rPr>
              <a:t>Variables</a:t>
            </a:r>
            <a:endParaRPr lang="es-CL" sz="3600" dirty="0">
              <a:latin typeface="Arial" panose="020B0604020202020204" pitchFamily="34" charset="0"/>
              <a:cs typeface="Arial" panose="020B0604020202020204" pitchFamily="34" charset="0"/>
            </a:endParaRPr>
          </a:p>
          <a:p>
            <a:pPr marL="742950" lvl="1" indent="-285750" algn="just" rtl="0">
              <a:lnSpc>
                <a:spcPct val="100000"/>
              </a:lnSpc>
              <a:spcBef>
                <a:spcPts val="480"/>
              </a:spcBef>
              <a:spcAft>
                <a:spcPts val="0"/>
              </a:spcAft>
              <a:buClr>
                <a:srgbClr val="222222"/>
              </a:buClr>
              <a:buSzPts val="2400"/>
              <a:buFont typeface="Arial"/>
              <a:buChar char="•"/>
            </a:pPr>
            <a:r>
              <a:rPr lang="es-CL" sz="3600" dirty="0">
                <a:solidFill>
                  <a:srgbClr val="222222"/>
                </a:solidFill>
                <a:latin typeface="Arial"/>
                <a:ea typeface="Calibri"/>
                <a:cs typeface="Arial"/>
                <a:sym typeface="Calibri"/>
              </a:rPr>
              <a:t>Los nombres de atributos empiezan con minúscula y la primera letra de cada palabra interna del atributo debe ir en </a:t>
            </a:r>
            <a:r>
              <a:rPr lang="es-CL" sz="3600">
                <a:solidFill>
                  <a:srgbClr val="222222"/>
                </a:solidFill>
                <a:latin typeface="Arial"/>
                <a:ea typeface="Calibri"/>
                <a:cs typeface="Arial"/>
                <a:sym typeface="Calibri"/>
              </a:rPr>
              <a:t>mayúscula.</a:t>
            </a:r>
            <a:endParaRPr lang="es-CL" sz="3600">
              <a:solidFill>
                <a:srgbClr val="222222"/>
              </a:solidFill>
              <a:latin typeface="Arial"/>
              <a:ea typeface="Calibri"/>
              <a:cs typeface="Arial"/>
            </a:endParaRPr>
          </a:p>
          <a:p>
            <a:pPr marL="457200" lvl="1" indent="0" algn="just" rtl="0">
              <a:lnSpc>
                <a:spcPct val="100000"/>
              </a:lnSpc>
              <a:spcBef>
                <a:spcPts val="480"/>
              </a:spcBef>
              <a:spcAft>
                <a:spcPts val="0"/>
              </a:spcAft>
              <a:buClr>
                <a:srgbClr val="222222"/>
              </a:buClr>
              <a:buSzPts val="2400"/>
              <a:buNone/>
            </a:pPr>
            <a:r>
              <a:rPr lang="es-CL" sz="3600" dirty="0">
                <a:solidFill>
                  <a:srgbClr val="222222"/>
                </a:solidFill>
                <a:latin typeface="Arial" panose="020B0604020202020204" pitchFamily="34" charset="0"/>
                <a:ea typeface="Calibri"/>
                <a:cs typeface="Arial" panose="020B0604020202020204" pitchFamily="34" charset="0"/>
                <a:sym typeface="Calibri"/>
              </a:rPr>
              <a:t>     </a:t>
            </a:r>
            <a:r>
              <a:rPr lang="es-CL" sz="3600" b="1" dirty="0">
                <a:solidFill>
                  <a:schemeClr val="accent5">
                    <a:lumMod val="75000"/>
                  </a:schemeClr>
                </a:solidFill>
                <a:latin typeface="Arial" panose="020B0604020202020204" pitchFamily="34" charset="0"/>
                <a:ea typeface="Calibri"/>
                <a:cs typeface="Arial" panose="020B0604020202020204" pitchFamily="34" charset="0"/>
                <a:sym typeface="Calibri"/>
              </a:rPr>
              <a:t>Ejemplo</a:t>
            </a:r>
            <a:r>
              <a:rPr lang="es-CL" sz="3600" dirty="0">
                <a:solidFill>
                  <a:srgbClr val="222222"/>
                </a:solidFill>
                <a:latin typeface="Arial" panose="020B0604020202020204" pitchFamily="34" charset="0"/>
                <a:ea typeface="Calibri"/>
                <a:cs typeface="Arial" panose="020B0604020202020204" pitchFamily="34" charset="0"/>
                <a:sym typeface="Calibri"/>
              </a:rPr>
              <a:t>: </a:t>
            </a:r>
            <a:r>
              <a:rPr lang="es-CL" sz="3600" dirty="0" err="1">
                <a:solidFill>
                  <a:srgbClr val="222222"/>
                </a:solidFill>
                <a:latin typeface="Arial" panose="020B0604020202020204" pitchFamily="34" charset="0"/>
                <a:ea typeface="Calibri"/>
                <a:cs typeface="Arial" panose="020B0604020202020204" pitchFamily="34" charset="0"/>
                <a:sym typeface="Calibri"/>
              </a:rPr>
              <a:t>valorSinIva</a:t>
            </a:r>
            <a:r>
              <a:rPr lang="es-CL" sz="3600" dirty="0">
                <a:solidFill>
                  <a:srgbClr val="222222"/>
                </a:solidFill>
                <a:latin typeface="Arial" panose="020B0604020202020204" pitchFamily="34" charset="0"/>
                <a:ea typeface="Calibri"/>
                <a:cs typeface="Arial" panose="020B0604020202020204" pitchFamily="34" charset="0"/>
                <a:sym typeface="Calibri"/>
              </a:rPr>
              <a:t>.</a:t>
            </a:r>
            <a:endParaRPr lang="es-CL" sz="3600" dirty="0">
              <a:latin typeface="Arial" panose="020B0604020202020204" pitchFamily="34" charset="0"/>
              <a:cs typeface="Arial" panose="020B0604020202020204" pitchFamily="34" charset="0"/>
            </a:endParaRPr>
          </a:p>
          <a:p>
            <a:pPr marL="457200" lvl="1" indent="0" algn="just" rtl="0">
              <a:lnSpc>
                <a:spcPct val="100000"/>
              </a:lnSpc>
              <a:spcBef>
                <a:spcPts val="480"/>
              </a:spcBef>
              <a:spcAft>
                <a:spcPts val="0"/>
              </a:spcAft>
              <a:buClr>
                <a:srgbClr val="818990"/>
              </a:buClr>
              <a:buSzPts val="2400"/>
              <a:buNone/>
            </a:pPr>
            <a:endParaRPr lang="es-CL" sz="3600" dirty="0">
              <a:solidFill>
                <a:srgbClr val="222222"/>
              </a:solidFill>
              <a:latin typeface="Arial" panose="020B0604020202020204" pitchFamily="34" charset="0"/>
              <a:ea typeface="Calibri"/>
              <a:cs typeface="Arial" panose="020B0604020202020204" pitchFamily="34" charset="0"/>
              <a:sym typeface="Calibri"/>
            </a:endParaRPr>
          </a:p>
          <a:p>
            <a:pPr marL="457200" lvl="1" indent="0" algn="just" rtl="0">
              <a:lnSpc>
                <a:spcPct val="100000"/>
              </a:lnSpc>
              <a:spcBef>
                <a:spcPts val="480"/>
              </a:spcBef>
              <a:spcAft>
                <a:spcPts val="0"/>
              </a:spcAft>
              <a:buClr>
                <a:srgbClr val="222222"/>
              </a:buClr>
              <a:buSzPts val="2400"/>
              <a:buNone/>
            </a:pPr>
            <a:r>
              <a:rPr lang="es-CL" sz="3600" dirty="0">
                <a:solidFill>
                  <a:srgbClr val="222222"/>
                </a:solidFill>
                <a:latin typeface="Arial" panose="020B0604020202020204" pitchFamily="34" charset="0"/>
                <a:ea typeface="Calibri"/>
                <a:cs typeface="Arial" panose="020B0604020202020204" pitchFamily="34" charset="0"/>
                <a:sym typeface="Calibri"/>
              </a:rPr>
              <a:t>Para métodos y atributos se utiliza el estilo </a:t>
            </a:r>
            <a:r>
              <a:rPr lang="es-CL" sz="3600" dirty="0" err="1">
                <a:solidFill>
                  <a:srgbClr val="222222"/>
                </a:solidFill>
                <a:latin typeface="Arial" panose="020B0604020202020204" pitchFamily="34" charset="0"/>
                <a:ea typeface="Calibri"/>
                <a:cs typeface="Arial" panose="020B0604020202020204" pitchFamily="34" charset="0"/>
                <a:sym typeface="Calibri"/>
              </a:rPr>
              <a:t>camelCase</a:t>
            </a:r>
            <a:r>
              <a:rPr lang="en-US" sz="3600" b="0" i="0" u="none" strike="noStrike" cap="none" dirty="0">
                <a:solidFill>
                  <a:srgbClr val="222222"/>
                </a:solidFill>
                <a:latin typeface="Arial" panose="020B0604020202020204" pitchFamily="34" charset="0"/>
                <a:ea typeface="Calibri"/>
                <a:cs typeface="Arial" panose="020B0604020202020204" pitchFamily="34" charset="0"/>
                <a:sym typeface="Calibri"/>
              </a:rPr>
              <a:t> </a:t>
            </a:r>
          </a:p>
          <a:p>
            <a:pPr marR="0" lvl="0" algn="just" rtl="0">
              <a:lnSpc>
                <a:spcPct val="100000"/>
              </a:lnSpc>
              <a:spcBef>
                <a:spcPts val="0"/>
              </a:spcBef>
              <a:spcAft>
                <a:spcPts val="0"/>
              </a:spcAft>
            </a:pPr>
            <a:endParaRPr lang="es-CL" sz="3600" dirty="0">
              <a:solidFill>
                <a:srgbClr val="222222"/>
              </a:solidFill>
              <a:latin typeface="Arial" panose="020B0604020202020204" pitchFamily="34" charset="0"/>
              <a:cs typeface="Arial" panose="020B0604020202020204" pitchFamily="34" charset="0"/>
              <a:sym typeface="Calibri"/>
            </a:endParaRPr>
          </a:p>
          <a:p>
            <a:pPr marL="285750" marR="0" lvl="0" indent="-285750" algn="just" rtl="0">
              <a:lnSpc>
                <a:spcPct val="100000"/>
              </a:lnSpc>
              <a:spcBef>
                <a:spcPts val="0"/>
              </a:spcBef>
              <a:spcAft>
                <a:spcPts val="0"/>
              </a:spcAft>
              <a:buFont typeface="Arial" panose="020B0604020202020204" pitchFamily="34" charset="0"/>
              <a:buChar char="•"/>
            </a:pPr>
            <a:endParaRPr lang="es-ES_tradnl" sz="1200" dirty="0">
              <a:latin typeface="Calibri" panose="020F0502020204030204" pitchFamily="34" charset="0"/>
              <a:cs typeface="Calibri" panose="020F0502020204030204" pitchFamily="34" charset="0"/>
            </a:endParaRPr>
          </a:p>
        </p:txBody>
      </p:sp>
      <p:pic>
        <p:nvPicPr>
          <p:cNvPr id="3" name="Google Shape;295;p24">
            <a:extLst>
              <a:ext uri="{FF2B5EF4-FFF2-40B4-BE49-F238E27FC236}">
                <a16:creationId xmlns:a16="http://schemas.microsoft.com/office/drawing/2014/main" id="{037603A9-A6E8-B49E-85BB-19E7617AB542}"/>
              </a:ext>
            </a:extLst>
          </p:cNvPr>
          <p:cNvPicPr preferRelativeResize="0"/>
          <p:nvPr/>
        </p:nvPicPr>
        <p:blipFill rotWithShape="1">
          <a:blip r:embed="rId2">
            <a:alphaModFix/>
          </a:blip>
          <a:srcRect/>
          <a:stretch/>
        </p:blipFill>
        <p:spPr>
          <a:xfrm>
            <a:off x="13023850" y="7944150"/>
            <a:ext cx="3093259" cy="2888651"/>
          </a:xfrm>
          <a:prstGeom prst="rect">
            <a:avLst/>
          </a:prstGeom>
          <a:noFill/>
          <a:ln>
            <a:noFill/>
          </a:ln>
        </p:spPr>
      </p:pic>
    </p:spTree>
    <p:extLst>
      <p:ext uri="{BB962C8B-B14F-4D97-AF65-F5344CB8AC3E}">
        <p14:creationId xmlns:p14="http://schemas.microsoft.com/office/powerpoint/2010/main" val="32120411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11FCC6-3B49-9D46-8B62-80E94C906F0A}"/>
              </a:ext>
            </a:extLst>
          </p:cNvPr>
          <p:cNvSpPr>
            <a:spLocks noGrp="1"/>
          </p:cNvSpPr>
          <p:nvPr>
            <p:ph type="title"/>
          </p:nvPr>
        </p:nvSpPr>
        <p:spPr/>
        <p:txBody>
          <a:bodyPr/>
          <a:lstStyle/>
          <a:p>
            <a:r>
              <a:rPr lang="es-CL" dirty="0"/>
              <a:t>Convenciones</a:t>
            </a:r>
          </a:p>
        </p:txBody>
      </p:sp>
      <p:sp>
        <p:nvSpPr>
          <p:cNvPr id="5" name="Marcador de texto 3">
            <a:extLst>
              <a:ext uri="{FF2B5EF4-FFF2-40B4-BE49-F238E27FC236}">
                <a16:creationId xmlns:a16="http://schemas.microsoft.com/office/drawing/2014/main" id="{96B2B5F8-1266-F9D8-8342-1A8CBAA081BD}"/>
              </a:ext>
            </a:extLst>
          </p:cNvPr>
          <p:cNvSpPr txBox="1">
            <a:spLocks/>
          </p:cNvSpPr>
          <p:nvPr/>
        </p:nvSpPr>
        <p:spPr>
          <a:xfrm>
            <a:off x="755650" y="1920874"/>
            <a:ext cx="18664662" cy="8991601"/>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342900" indent="-342900" algn="just">
              <a:buClr>
                <a:schemeClr val="dk1"/>
              </a:buClr>
              <a:buSzPts val="2400"/>
            </a:pPr>
            <a:endParaRPr lang="es-CL" sz="4400" dirty="0">
              <a:solidFill>
                <a:schemeClr val="dk1"/>
              </a:solidFill>
              <a:latin typeface="Calibri"/>
              <a:cs typeface="Calibri"/>
            </a:endParaRPr>
          </a:p>
          <a:p>
            <a:pPr lvl="4"/>
            <a:endParaRPr lang="es-ES_tradnl" sz="1200" dirty="0">
              <a:latin typeface="Calibri" panose="020F0502020204030204" pitchFamily="34" charset="0"/>
              <a:cs typeface="Calibri" panose="020F0502020204030204" pitchFamily="34" charset="0"/>
            </a:endParaRPr>
          </a:p>
        </p:txBody>
      </p:sp>
      <p:sp>
        <p:nvSpPr>
          <p:cNvPr id="6" name="Marcador de texto 3">
            <a:extLst>
              <a:ext uri="{FF2B5EF4-FFF2-40B4-BE49-F238E27FC236}">
                <a16:creationId xmlns:a16="http://schemas.microsoft.com/office/drawing/2014/main" id="{3F8F1B7A-F4E9-E5CE-32E2-14C53D8FB290}"/>
              </a:ext>
            </a:extLst>
          </p:cNvPr>
          <p:cNvSpPr txBox="1">
            <a:spLocks/>
          </p:cNvSpPr>
          <p:nvPr/>
        </p:nvSpPr>
        <p:spPr>
          <a:xfrm>
            <a:off x="789405" y="1920874"/>
            <a:ext cx="18664662" cy="8991601"/>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42950" lvl="1" indent="-285750" algn="just" rtl="0">
              <a:lnSpc>
                <a:spcPct val="100000"/>
              </a:lnSpc>
              <a:spcBef>
                <a:spcPts val="480"/>
              </a:spcBef>
              <a:spcAft>
                <a:spcPts val="0"/>
              </a:spcAft>
              <a:buClr>
                <a:srgbClr val="222222"/>
              </a:buClr>
              <a:buSzPts val="2400"/>
              <a:buFont typeface="Arial"/>
              <a:buChar char="•"/>
            </a:pPr>
            <a:r>
              <a:rPr lang="es-MX" sz="3600" dirty="0">
                <a:solidFill>
                  <a:srgbClr val="222222"/>
                </a:solidFill>
                <a:latin typeface="Arial" panose="020B0604020202020204" pitchFamily="34" charset="0"/>
                <a:ea typeface="Calibri"/>
                <a:cs typeface="Arial" panose="020B0604020202020204" pitchFamily="34" charset="0"/>
                <a:sym typeface="Calibri"/>
              </a:rPr>
              <a:t>Las </a:t>
            </a:r>
            <a:r>
              <a:rPr lang="es-MX" sz="3600" b="1" dirty="0">
                <a:solidFill>
                  <a:srgbClr val="222222"/>
                </a:solidFill>
                <a:latin typeface="Arial" panose="020B0604020202020204" pitchFamily="34" charset="0"/>
                <a:ea typeface="Calibri"/>
                <a:cs typeface="Arial" panose="020B0604020202020204" pitchFamily="34" charset="0"/>
                <a:sym typeface="Calibri"/>
              </a:rPr>
              <a:t>constantes</a:t>
            </a:r>
            <a:r>
              <a:rPr lang="es-MX" sz="3600" dirty="0">
                <a:solidFill>
                  <a:srgbClr val="222222"/>
                </a:solidFill>
                <a:latin typeface="Arial" panose="020B0604020202020204" pitchFamily="34" charset="0"/>
                <a:ea typeface="Calibri"/>
                <a:cs typeface="Arial" panose="020B0604020202020204" pitchFamily="34" charset="0"/>
                <a:sym typeface="Calibri"/>
              </a:rPr>
              <a:t> deberían escribirse todo en mayúsculas con las palabras separadas por subrayados “_”. </a:t>
            </a:r>
            <a:endParaRPr lang="es-MX" sz="3600" dirty="0">
              <a:latin typeface="Arial" panose="020B0604020202020204" pitchFamily="34" charset="0"/>
              <a:cs typeface="Arial" panose="020B0604020202020204" pitchFamily="34" charset="0"/>
            </a:endParaRPr>
          </a:p>
          <a:p>
            <a:pPr marL="457200" lvl="1" indent="0" algn="just" rtl="0">
              <a:lnSpc>
                <a:spcPct val="100000"/>
              </a:lnSpc>
              <a:spcBef>
                <a:spcPts val="480"/>
              </a:spcBef>
              <a:spcAft>
                <a:spcPts val="0"/>
              </a:spcAft>
              <a:buClr>
                <a:srgbClr val="222222"/>
              </a:buClr>
              <a:buSzPts val="2400"/>
              <a:buNone/>
            </a:pPr>
            <a:r>
              <a:rPr lang="es-MX" sz="3600" dirty="0">
                <a:solidFill>
                  <a:srgbClr val="222222"/>
                </a:solidFill>
                <a:latin typeface="Arial" panose="020B0604020202020204" pitchFamily="34" charset="0"/>
                <a:ea typeface="Calibri"/>
                <a:cs typeface="Arial" panose="020B0604020202020204" pitchFamily="34" charset="0"/>
                <a:sym typeface="Calibri"/>
              </a:rPr>
              <a:t>    Ejemplo: DESCUENTO_CLIENTE = 30</a:t>
            </a:r>
            <a:endParaRPr lang="es-MX" sz="3600" dirty="0">
              <a:latin typeface="Arial" panose="020B0604020202020204" pitchFamily="34" charset="0"/>
              <a:cs typeface="Arial" panose="020B0604020202020204" pitchFamily="34" charset="0"/>
            </a:endParaRPr>
          </a:p>
          <a:p>
            <a:pPr marL="457200" lvl="1" indent="0" algn="just" rtl="0">
              <a:lnSpc>
                <a:spcPct val="100000"/>
              </a:lnSpc>
              <a:spcBef>
                <a:spcPts val="480"/>
              </a:spcBef>
              <a:spcAft>
                <a:spcPts val="0"/>
              </a:spcAft>
              <a:buClr>
                <a:srgbClr val="818990"/>
              </a:buClr>
              <a:buSzPts val="2400"/>
              <a:buNone/>
            </a:pPr>
            <a:endParaRPr lang="es-MX" sz="3600" dirty="0">
              <a:solidFill>
                <a:srgbClr val="222222"/>
              </a:solidFill>
              <a:latin typeface="Arial" panose="020B0604020202020204" pitchFamily="34" charset="0"/>
              <a:ea typeface="Calibri"/>
              <a:cs typeface="Arial" panose="020B0604020202020204" pitchFamily="34" charset="0"/>
              <a:sym typeface="Calibri"/>
            </a:endParaRPr>
          </a:p>
          <a:p>
            <a:pPr marL="457200" lvl="1" indent="0" algn="just" rtl="0">
              <a:lnSpc>
                <a:spcPct val="100000"/>
              </a:lnSpc>
              <a:spcBef>
                <a:spcPts val="480"/>
              </a:spcBef>
              <a:spcAft>
                <a:spcPts val="0"/>
              </a:spcAft>
              <a:buClr>
                <a:srgbClr val="222222"/>
              </a:buClr>
              <a:buSzPts val="2400"/>
              <a:buNone/>
            </a:pPr>
            <a:endParaRPr lang="es-MX" sz="3600" b="1" i="1" dirty="0">
              <a:solidFill>
                <a:srgbClr val="222222"/>
              </a:solidFill>
              <a:latin typeface="Arial" panose="020B0604020202020204" pitchFamily="34" charset="0"/>
              <a:ea typeface="Calibri"/>
              <a:cs typeface="Arial" panose="020B0604020202020204" pitchFamily="34" charset="0"/>
              <a:sym typeface="Calibri"/>
            </a:endParaRPr>
          </a:p>
          <a:p>
            <a:pPr marL="457200" lvl="1" indent="0" algn="just" rtl="0">
              <a:lnSpc>
                <a:spcPct val="100000"/>
              </a:lnSpc>
              <a:spcBef>
                <a:spcPts val="480"/>
              </a:spcBef>
              <a:spcAft>
                <a:spcPts val="0"/>
              </a:spcAft>
              <a:buClr>
                <a:srgbClr val="222222"/>
              </a:buClr>
              <a:buSzPts val="2400"/>
              <a:buNone/>
            </a:pPr>
            <a:endParaRPr lang="es-MX" sz="3600" b="1" i="1" dirty="0">
              <a:solidFill>
                <a:srgbClr val="222222"/>
              </a:solidFill>
              <a:latin typeface="Arial" panose="020B0604020202020204" pitchFamily="34" charset="0"/>
              <a:ea typeface="Calibri"/>
              <a:cs typeface="Arial" panose="020B0604020202020204" pitchFamily="34" charset="0"/>
              <a:sym typeface="Calibri"/>
            </a:endParaRPr>
          </a:p>
          <a:p>
            <a:pPr marL="457200" lvl="1" indent="0" algn="just" rtl="0">
              <a:lnSpc>
                <a:spcPct val="100000"/>
              </a:lnSpc>
              <a:spcBef>
                <a:spcPts val="480"/>
              </a:spcBef>
              <a:spcAft>
                <a:spcPts val="0"/>
              </a:spcAft>
              <a:buClr>
                <a:srgbClr val="222222"/>
              </a:buClr>
              <a:buSzPts val="2400"/>
              <a:buNone/>
            </a:pPr>
            <a:endParaRPr lang="es-MX" sz="3600" b="1" i="1" dirty="0">
              <a:solidFill>
                <a:srgbClr val="222222"/>
              </a:solidFill>
              <a:latin typeface="Arial" panose="020B0604020202020204" pitchFamily="34" charset="0"/>
              <a:ea typeface="Calibri"/>
              <a:cs typeface="Arial" panose="020B0604020202020204" pitchFamily="34" charset="0"/>
              <a:sym typeface="Calibri"/>
            </a:endParaRPr>
          </a:p>
          <a:p>
            <a:pPr marL="457200" lvl="1" indent="0" algn="just" rtl="0">
              <a:lnSpc>
                <a:spcPct val="100000"/>
              </a:lnSpc>
              <a:spcBef>
                <a:spcPts val="480"/>
              </a:spcBef>
              <a:spcAft>
                <a:spcPts val="0"/>
              </a:spcAft>
              <a:buClr>
                <a:srgbClr val="222222"/>
              </a:buClr>
              <a:buSzPts val="2400"/>
              <a:buNone/>
            </a:pPr>
            <a:r>
              <a:rPr lang="es-MX" sz="3600" b="1" i="1" dirty="0" err="1">
                <a:solidFill>
                  <a:srgbClr val="222222"/>
                </a:solidFill>
                <a:latin typeface="Arial" panose="020B0604020202020204" pitchFamily="34" charset="0"/>
                <a:ea typeface="Calibri"/>
                <a:cs typeface="Arial" panose="020B0604020202020204" pitchFamily="34" charset="0"/>
                <a:sym typeface="Calibri"/>
              </a:rPr>
              <a:t>Package</a:t>
            </a:r>
            <a:endParaRPr lang="es-MX" sz="3600" dirty="0">
              <a:latin typeface="Arial" panose="020B0604020202020204" pitchFamily="34" charset="0"/>
              <a:cs typeface="Arial" panose="020B0604020202020204" pitchFamily="34" charset="0"/>
            </a:endParaRPr>
          </a:p>
          <a:p>
            <a:pPr marL="742950" lvl="1" indent="-285750" algn="just" rtl="0">
              <a:lnSpc>
                <a:spcPct val="100000"/>
              </a:lnSpc>
              <a:spcBef>
                <a:spcPts val="480"/>
              </a:spcBef>
              <a:spcAft>
                <a:spcPts val="0"/>
              </a:spcAft>
              <a:buClr>
                <a:srgbClr val="222222"/>
              </a:buClr>
              <a:buSzPts val="2400"/>
              <a:buFont typeface="Arial"/>
              <a:buChar char="•"/>
            </a:pPr>
            <a:r>
              <a:rPr lang="es-MX" sz="3600" dirty="0">
                <a:solidFill>
                  <a:srgbClr val="222222"/>
                </a:solidFill>
                <a:latin typeface="Arial" panose="020B0604020202020204" pitchFamily="34" charset="0"/>
                <a:ea typeface="Calibri"/>
                <a:cs typeface="Arial" panose="020B0604020202020204" pitchFamily="34" charset="0"/>
                <a:sym typeface="Calibri"/>
              </a:rPr>
              <a:t>Los nombres de los </a:t>
            </a:r>
            <a:r>
              <a:rPr lang="es-MX" sz="3600" dirty="0" err="1">
                <a:solidFill>
                  <a:srgbClr val="222222"/>
                </a:solidFill>
                <a:latin typeface="Arial" panose="020B0604020202020204" pitchFamily="34" charset="0"/>
                <a:ea typeface="Calibri"/>
                <a:cs typeface="Arial" panose="020B0604020202020204" pitchFamily="34" charset="0"/>
                <a:sym typeface="Calibri"/>
              </a:rPr>
              <a:t>package</a:t>
            </a:r>
            <a:r>
              <a:rPr lang="es-MX" sz="3600" dirty="0">
                <a:solidFill>
                  <a:srgbClr val="222222"/>
                </a:solidFill>
                <a:latin typeface="Arial" panose="020B0604020202020204" pitchFamily="34" charset="0"/>
                <a:ea typeface="Calibri"/>
                <a:cs typeface="Arial" panose="020B0604020202020204" pitchFamily="34" charset="0"/>
                <a:sym typeface="Calibri"/>
              </a:rPr>
              <a:t> se escriben en minúsculas. Las empresas usan su nombre de dominio de Internet invertido para comenzar los nombres de sus paquetes, por ejemplo, </a:t>
            </a:r>
            <a:r>
              <a:rPr lang="es-MX" sz="3600" dirty="0" err="1">
                <a:solidFill>
                  <a:srgbClr val="222222"/>
                </a:solidFill>
                <a:latin typeface="Arial" panose="020B0604020202020204" pitchFamily="34" charset="0"/>
                <a:ea typeface="Calibri"/>
                <a:cs typeface="Arial" panose="020B0604020202020204" pitchFamily="34" charset="0"/>
                <a:sym typeface="Calibri"/>
              </a:rPr>
              <a:t>com.example.mypackage</a:t>
            </a:r>
            <a:r>
              <a:rPr lang="es-MX" sz="3600" dirty="0">
                <a:solidFill>
                  <a:srgbClr val="222222"/>
                </a:solidFill>
                <a:latin typeface="Arial" panose="020B0604020202020204" pitchFamily="34" charset="0"/>
                <a:ea typeface="Calibri"/>
                <a:cs typeface="Arial" panose="020B0604020202020204" pitchFamily="34" charset="0"/>
                <a:sym typeface="Calibri"/>
              </a:rPr>
              <a:t>. Para nuestro caso utilizaremos la siguiente nomenclatura:</a:t>
            </a:r>
            <a:endParaRPr lang="es-MX" sz="3600" dirty="0">
              <a:latin typeface="Arial" panose="020B0604020202020204" pitchFamily="34" charset="0"/>
              <a:cs typeface="Arial" panose="020B0604020202020204" pitchFamily="34" charset="0"/>
            </a:endParaRPr>
          </a:p>
          <a:p>
            <a:pPr marL="457200" lvl="1" indent="0" algn="just" rtl="0">
              <a:lnSpc>
                <a:spcPct val="100000"/>
              </a:lnSpc>
              <a:spcBef>
                <a:spcPts val="480"/>
              </a:spcBef>
              <a:spcAft>
                <a:spcPts val="0"/>
              </a:spcAft>
              <a:buClr>
                <a:srgbClr val="818990"/>
              </a:buClr>
              <a:buSzPts val="2000"/>
              <a:buNone/>
            </a:pPr>
            <a:r>
              <a:rPr lang="es-MX" sz="3600" b="1" dirty="0">
                <a:latin typeface="Arial" panose="020B0604020202020204" pitchFamily="34" charset="0"/>
                <a:cs typeface="Arial" panose="020B0604020202020204" pitchFamily="34" charset="0"/>
              </a:rPr>
              <a:t>			</a:t>
            </a:r>
            <a:r>
              <a:rPr lang="es-MX" sz="3600" b="1" dirty="0">
                <a:solidFill>
                  <a:srgbClr val="222222"/>
                </a:solidFill>
                <a:latin typeface="Arial" panose="020B0604020202020204" pitchFamily="34" charset="0"/>
                <a:ea typeface="Calibri"/>
                <a:cs typeface="Arial" panose="020B0604020202020204" pitchFamily="34" charset="0"/>
                <a:sym typeface="Calibri"/>
              </a:rPr>
              <a:t>cl.duoc.pgy2121</a:t>
            </a:r>
          </a:p>
          <a:p>
            <a:pPr marR="0" lvl="0" algn="just" rtl="0">
              <a:lnSpc>
                <a:spcPct val="100000"/>
              </a:lnSpc>
              <a:spcBef>
                <a:spcPts val="0"/>
              </a:spcBef>
              <a:spcAft>
                <a:spcPts val="0"/>
              </a:spcAft>
            </a:pPr>
            <a:endParaRPr lang="es-CL" sz="3600" dirty="0">
              <a:solidFill>
                <a:srgbClr val="222222"/>
              </a:solidFill>
              <a:latin typeface="Arial" panose="020B0604020202020204" pitchFamily="34" charset="0"/>
              <a:cs typeface="Arial" panose="020B0604020202020204" pitchFamily="34" charset="0"/>
              <a:sym typeface="Calibri"/>
            </a:endParaRPr>
          </a:p>
          <a:p>
            <a:pPr marL="285750" marR="0" lvl="0" indent="-285750" algn="just" rtl="0">
              <a:lnSpc>
                <a:spcPct val="100000"/>
              </a:lnSpc>
              <a:spcBef>
                <a:spcPts val="0"/>
              </a:spcBef>
              <a:spcAft>
                <a:spcPts val="0"/>
              </a:spcAft>
              <a:buFont typeface="Arial" panose="020B0604020202020204" pitchFamily="34" charset="0"/>
              <a:buChar char="•"/>
            </a:pPr>
            <a:endParaRPr lang="es-ES_tradnl" sz="1200" dirty="0">
              <a:latin typeface="Calibri" panose="020F0502020204030204" pitchFamily="34" charset="0"/>
              <a:cs typeface="Calibri" panose="020F0502020204030204" pitchFamily="34" charset="0"/>
            </a:endParaRPr>
          </a:p>
        </p:txBody>
      </p:sp>
      <p:pic>
        <p:nvPicPr>
          <p:cNvPr id="4" name="Google Shape;304;p25">
            <a:extLst>
              <a:ext uri="{FF2B5EF4-FFF2-40B4-BE49-F238E27FC236}">
                <a16:creationId xmlns:a16="http://schemas.microsoft.com/office/drawing/2014/main" id="{E1EDAB86-1B6F-02CC-FC88-E2191A22740A}"/>
              </a:ext>
            </a:extLst>
          </p:cNvPr>
          <p:cNvPicPr preferRelativeResize="0"/>
          <p:nvPr/>
        </p:nvPicPr>
        <p:blipFill rotWithShape="1">
          <a:blip r:embed="rId2">
            <a:alphaModFix/>
          </a:blip>
          <a:srcRect/>
          <a:stretch/>
        </p:blipFill>
        <p:spPr>
          <a:xfrm>
            <a:off x="12795250" y="3521075"/>
            <a:ext cx="4609857" cy="2661898"/>
          </a:xfrm>
          <a:prstGeom prst="rect">
            <a:avLst/>
          </a:prstGeom>
          <a:noFill/>
          <a:ln>
            <a:noFill/>
          </a:ln>
          <a:effectLst>
            <a:outerShdw blurRad="50800" dist="38100" dir="2700000" algn="tl" rotWithShape="0">
              <a:srgbClr val="7F7F7F">
                <a:alpha val="40000"/>
              </a:srgbClr>
            </a:outerShdw>
          </a:effectLst>
        </p:spPr>
      </p:pic>
    </p:spTree>
    <p:extLst>
      <p:ext uri="{BB962C8B-B14F-4D97-AF65-F5344CB8AC3E}">
        <p14:creationId xmlns:p14="http://schemas.microsoft.com/office/powerpoint/2010/main" val="241890072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a:extLst>
              <a:ext uri="{FF2B5EF4-FFF2-40B4-BE49-F238E27FC236}">
                <a16:creationId xmlns:a16="http://schemas.microsoft.com/office/drawing/2014/main" id="{4AB15F6E-4DD6-0647-EF57-2FCC3CD6F3C0}"/>
              </a:ext>
            </a:extLst>
          </p:cNvPr>
          <p:cNvSpPr txBox="1">
            <a:spLocks/>
          </p:cNvSpPr>
          <p:nvPr/>
        </p:nvSpPr>
        <p:spPr>
          <a:xfrm>
            <a:off x="7461250" y="7225347"/>
            <a:ext cx="1905000" cy="1477328"/>
          </a:xfrm>
          <a:prstGeom prst="rect">
            <a:avLst/>
          </a:prstGeom>
        </p:spPr>
        <p:txBody>
          <a:bodyPr wrap="square" lIns="0" tIns="0" rIns="0" bIns="0">
            <a:spAutoFit/>
          </a:bodyPr>
          <a:lstStyle>
            <a:lvl1pPr>
              <a:defRPr sz="5000" b="1" i="0">
                <a:solidFill>
                  <a:schemeClr val="tx1"/>
                </a:solidFill>
                <a:latin typeface="Arial"/>
                <a:ea typeface="+mj-ea"/>
                <a:cs typeface="Arial"/>
              </a:defRPr>
            </a:lvl1pPr>
          </a:lstStyle>
          <a:p>
            <a:pPr algn="l"/>
            <a:r>
              <a:rPr lang="es-CL" sz="9600" dirty="0">
                <a:solidFill>
                  <a:srgbClr val="257CE1"/>
                </a:solidFill>
                <a:latin typeface="Arial Black" panose="020B0604020202020204" pitchFamily="34" charset="0"/>
                <a:cs typeface="Arial Black" panose="020B0604020202020204" pitchFamily="34" charset="0"/>
              </a:rPr>
              <a:t>07</a:t>
            </a:r>
          </a:p>
        </p:txBody>
      </p:sp>
      <p:sp>
        <p:nvSpPr>
          <p:cNvPr id="7" name="Título 1">
            <a:extLst>
              <a:ext uri="{FF2B5EF4-FFF2-40B4-BE49-F238E27FC236}">
                <a16:creationId xmlns:a16="http://schemas.microsoft.com/office/drawing/2014/main" id="{4F48FFCB-5E44-EDEE-2659-BCECB169E915}"/>
              </a:ext>
            </a:extLst>
          </p:cNvPr>
          <p:cNvSpPr>
            <a:spLocks noGrp="1"/>
          </p:cNvSpPr>
          <p:nvPr>
            <p:ph type="title"/>
          </p:nvPr>
        </p:nvSpPr>
        <p:spPr>
          <a:xfrm>
            <a:off x="7537450" y="8397875"/>
            <a:ext cx="9372600" cy="2031325"/>
          </a:xfrm>
        </p:spPr>
        <p:txBody>
          <a:bodyPr/>
          <a:lstStyle/>
          <a:p>
            <a:pPr algn="l"/>
            <a:r>
              <a:rPr lang="es-CL" sz="6600" dirty="0"/>
              <a:t>CREANDO UNA CLASE</a:t>
            </a:r>
          </a:p>
        </p:txBody>
      </p:sp>
    </p:spTree>
    <p:extLst>
      <p:ext uri="{BB962C8B-B14F-4D97-AF65-F5344CB8AC3E}">
        <p14:creationId xmlns:p14="http://schemas.microsoft.com/office/powerpoint/2010/main" val="17571468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11FCC6-3B49-9D46-8B62-80E94C906F0A}"/>
              </a:ext>
            </a:extLst>
          </p:cNvPr>
          <p:cNvSpPr>
            <a:spLocks noGrp="1"/>
          </p:cNvSpPr>
          <p:nvPr>
            <p:ph type="title"/>
          </p:nvPr>
        </p:nvSpPr>
        <p:spPr/>
        <p:txBody>
          <a:bodyPr/>
          <a:lstStyle/>
          <a:p>
            <a:r>
              <a:rPr lang="es-CL" dirty="0"/>
              <a:t>Creando una clase</a:t>
            </a:r>
          </a:p>
        </p:txBody>
      </p:sp>
      <p:sp>
        <p:nvSpPr>
          <p:cNvPr id="5" name="Marcador de texto 3">
            <a:extLst>
              <a:ext uri="{FF2B5EF4-FFF2-40B4-BE49-F238E27FC236}">
                <a16:creationId xmlns:a16="http://schemas.microsoft.com/office/drawing/2014/main" id="{96B2B5F8-1266-F9D8-8342-1A8CBAA081BD}"/>
              </a:ext>
            </a:extLst>
          </p:cNvPr>
          <p:cNvSpPr txBox="1">
            <a:spLocks/>
          </p:cNvSpPr>
          <p:nvPr/>
        </p:nvSpPr>
        <p:spPr>
          <a:xfrm>
            <a:off x="755650" y="1920874"/>
            <a:ext cx="18664662" cy="8991601"/>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342900" indent="-342900" algn="just">
              <a:buClr>
                <a:schemeClr val="dk1"/>
              </a:buClr>
              <a:buSzPts val="2400"/>
            </a:pPr>
            <a:endParaRPr lang="es-CL" sz="4400" dirty="0">
              <a:solidFill>
                <a:schemeClr val="dk1"/>
              </a:solidFill>
              <a:latin typeface="Calibri"/>
              <a:cs typeface="Calibri"/>
            </a:endParaRPr>
          </a:p>
          <a:p>
            <a:pPr lvl="4"/>
            <a:endParaRPr lang="es-ES_tradnl" sz="1200" dirty="0">
              <a:latin typeface="Calibri" panose="020F0502020204030204" pitchFamily="34" charset="0"/>
              <a:cs typeface="Calibri" panose="020F0502020204030204" pitchFamily="34" charset="0"/>
            </a:endParaRPr>
          </a:p>
        </p:txBody>
      </p:sp>
      <p:sp>
        <p:nvSpPr>
          <p:cNvPr id="6" name="Marcador de texto 3">
            <a:extLst>
              <a:ext uri="{FF2B5EF4-FFF2-40B4-BE49-F238E27FC236}">
                <a16:creationId xmlns:a16="http://schemas.microsoft.com/office/drawing/2014/main" id="{3F8F1B7A-F4E9-E5CE-32E2-14C53D8FB290}"/>
              </a:ext>
            </a:extLst>
          </p:cNvPr>
          <p:cNvSpPr txBox="1">
            <a:spLocks/>
          </p:cNvSpPr>
          <p:nvPr/>
        </p:nvSpPr>
        <p:spPr>
          <a:xfrm>
            <a:off x="789405" y="1920874"/>
            <a:ext cx="18664662" cy="8991601"/>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50800" lvl="0" indent="0" algn="just" rtl="0">
              <a:lnSpc>
                <a:spcPct val="90000"/>
              </a:lnSpc>
              <a:spcBef>
                <a:spcPts val="1000"/>
              </a:spcBef>
              <a:spcAft>
                <a:spcPts val="0"/>
              </a:spcAft>
              <a:buSzPts val="2800"/>
              <a:buNone/>
            </a:pPr>
            <a:r>
              <a:rPr lang="es-CL" sz="3600" dirty="0">
                <a:solidFill>
                  <a:schemeClr val="tx1"/>
                </a:solidFill>
                <a:latin typeface="Arial" panose="020B0604020202020204" pitchFamily="34" charset="0"/>
                <a:cs typeface="Arial" panose="020B0604020202020204" pitchFamily="34" charset="0"/>
              </a:rPr>
              <a:t>Construyamos nuestra primera clase en java, considerando el ejemplo de la experiencia 1. Nuestra clase se llamará Pizza…</a:t>
            </a:r>
          </a:p>
          <a:p>
            <a:pPr marL="457200" lvl="1" indent="0" algn="just" rtl="0">
              <a:lnSpc>
                <a:spcPct val="100000"/>
              </a:lnSpc>
              <a:spcBef>
                <a:spcPts val="480"/>
              </a:spcBef>
              <a:spcAft>
                <a:spcPts val="0"/>
              </a:spcAft>
              <a:buClr>
                <a:srgbClr val="818990"/>
              </a:buClr>
              <a:buSzPts val="2400"/>
              <a:buNone/>
            </a:pPr>
            <a:endParaRPr lang="es-MX" sz="3600" dirty="0">
              <a:solidFill>
                <a:srgbClr val="222222"/>
              </a:solidFill>
              <a:latin typeface="Arial" panose="020B0604020202020204" pitchFamily="34" charset="0"/>
              <a:ea typeface="Calibri"/>
              <a:cs typeface="Arial" panose="020B0604020202020204" pitchFamily="34" charset="0"/>
              <a:sym typeface="Calibri"/>
            </a:endParaRPr>
          </a:p>
          <a:p>
            <a:pPr marL="457200" lvl="1" indent="0" algn="just" rtl="0">
              <a:lnSpc>
                <a:spcPct val="100000"/>
              </a:lnSpc>
              <a:spcBef>
                <a:spcPts val="480"/>
              </a:spcBef>
              <a:spcAft>
                <a:spcPts val="0"/>
              </a:spcAft>
              <a:buClr>
                <a:srgbClr val="222222"/>
              </a:buClr>
              <a:buSzPts val="2400"/>
              <a:buNone/>
            </a:pPr>
            <a:endParaRPr lang="es-MX" sz="3600" b="1" i="1" dirty="0">
              <a:solidFill>
                <a:srgbClr val="222222"/>
              </a:solidFill>
              <a:latin typeface="Arial" panose="020B0604020202020204" pitchFamily="34" charset="0"/>
              <a:ea typeface="Calibri"/>
              <a:cs typeface="Arial" panose="020B0604020202020204" pitchFamily="34" charset="0"/>
              <a:sym typeface="Calibri"/>
            </a:endParaRPr>
          </a:p>
          <a:p>
            <a:pPr marL="457200" lvl="1" indent="0" algn="just" rtl="0">
              <a:lnSpc>
                <a:spcPct val="100000"/>
              </a:lnSpc>
              <a:spcBef>
                <a:spcPts val="480"/>
              </a:spcBef>
              <a:spcAft>
                <a:spcPts val="0"/>
              </a:spcAft>
              <a:buClr>
                <a:srgbClr val="222222"/>
              </a:buClr>
              <a:buSzPts val="2400"/>
              <a:buNone/>
            </a:pPr>
            <a:endParaRPr lang="es-MX" sz="3600" b="1" i="1" dirty="0">
              <a:solidFill>
                <a:srgbClr val="222222"/>
              </a:solidFill>
              <a:latin typeface="Arial" panose="020B0604020202020204" pitchFamily="34" charset="0"/>
              <a:ea typeface="Calibri"/>
              <a:cs typeface="Arial" panose="020B0604020202020204" pitchFamily="34" charset="0"/>
              <a:sym typeface="Calibri"/>
            </a:endParaRPr>
          </a:p>
          <a:p>
            <a:pPr marR="0" lvl="0" algn="just" rtl="0">
              <a:lnSpc>
                <a:spcPct val="100000"/>
              </a:lnSpc>
              <a:spcBef>
                <a:spcPts val="0"/>
              </a:spcBef>
              <a:spcAft>
                <a:spcPts val="0"/>
              </a:spcAft>
            </a:pPr>
            <a:endParaRPr lang="es-CL" sz="3600" dirty="0">
              <a:solidFill>
                <a:srgbClr val="222222"/>
              </a:solidFill>
              <a:latin typeface="Arial" panose="020B0604020202020204" pitchFamily="34" charset="0"/>
              <a:cs typeface="Arial" panose="020B0604020202020204" pitchFamily="34" charset="0"/>
              <a:sym typeface="Calibri"/>
            </a:endParaRPr>
          </a:p>
          <a:p>
            <a:pPr marL="285750" marR="0" lvl="0" indent="-285750" algn="just" rtl="0">
              <a:lnSpc>
                <a:spcPct val="100000"/>
              </a:lnSpc>
              <a:spcBef>
                <a:spcPts val="0"/>
              </a:spcBef>
              <a:spcAft>
                <a:spcPts val="0"/>
              </a:spcAft>
              <a:buFont typeface="Arial" panose="020B0604020202020204" pitchFamily="34" charset="0"/>
              <a:buChar char="•"/>
            </a:pPr>
            <a:endParaRPr lang="es-ES_tradnl" sz="1200" dirty="0">
              <a:latin typeface="Calibri" panose="020F0502020204030204" pitchFamily="34" charset="0"/>
              <a:cs typeface="Calibri" panose="020F0502020204030204" pitchFamily="34" charset="0"/>
            </a:endParaRPr>
          </a:p>
        </p:txBody>
      </p:sp>
      <p:pic>
        <p:nvPicPr>
          <p:cNvPr id="3" name="Google Shape;312;p26">
            <a:extLst>
              <a:ext uri="{FF2B5EF4-FFF2-40B4-BE49-F238E27FC236}">
                <a16:creationId xmlns:a16="http://schemas.microsoft.com/office/drawing/2014/main" id="{6FD79238-AAFB-FEBF-DDEA-2B4DA1D6C6EC}"/>
              </a:ext>
            </a:extLst>
          </p:cNvPr>
          <p:cNvPicPr preferRelativeResize="0"/>
          <p:nvPr/>
        </p:nvPicPr>
        <p:blipFill rotWithShape="1">
          <a:blip r:embed="rId2">
            <a:alphaModFix/>
          </a:blip>
          <a:srcRect/>
          <a:stretch/>
        </p:blipFill>
        <p:spPr>
          <a:xfrm>
            <a:off x="3956050" y="3749675"/>
            <a:ext cx="11520956" cy="6283277"/>
          </a:xfrm>
          <a:prstGeom prst="rect">
            <a:avLst/>
          </a:prstGeom>
          <a:noFill/>
          <a:ln>
            <a:noFill/>
          </a:ln>
        </p:spPr>
      </p:pic>
    </p:spTree>
    <p:extLst>
      <p:ext uri="{BB962C8B-B14F-4D97-AF65-F5344CB8AC3E}">
        <p14:creationId xmlns:p14="http://schemas.microsoft.com/office/powerpoint/2010/main" val="270695290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11FCC6-3B49-9D46-8B62-80E94C906F0A}"/>
              </a:ext>
            </a:extLst>
          </p:cNvPr>
          <p:cNvSpPr>
            <a:spLocks noGrp="1"/>
          </p:cNvSpPr>
          <p:nvPr>
            <p:ph type="title"/>
          </p:nvPr>
        </p:nvSpPr>
        <p:spPr/>
        <p:txBody>
          <a:bodyPr/>
          <a:lstStyle/>
          <a:p>
            <a:r>
              <a:rPr lang="es-CL" dirty="0"/>
              <a:t>Creando una clase</a:t>
            </a:r>
          </a:p>
        </p:txBody>
      </p:sp>
      <p:sp>
        <p:nvSpPr>
          <p:cNvPr id="5" name="Marcador de texto 3">
            <a:extLst>
              <a:ext uri="{FF2B5EF4-FFF2-40B4-BE49-F238E27FC236}">
                <a16:creationId xmlns:a16="http://schemas.microsoft.com/office/drawing/2014/main" id="{96B2B5F8-1266-F9D8-8342-1A8CBAA081BD}"/>
              </a:ext>
            </a:extLst>
          </p:cNvPr>
          <p:cNvSpPr txBox="1">
            <a:spLocks/>
          </p:cNvSpPr>
          <p:nvPr/>
        </p:nvSpPr>
        <p:spPr>
          <a:xfrm>
            <a:off x="755650" y="1920874"/>
            <a:ext cx="18664662" cy="8991601"/>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342900" indent="-342900" algn="just">
              <a:buClr>
                <a:schemeClr val="dk1"/>
              </a:buClr>
              <a:buSzPts val="2400"/>
            </a:pPr>
            <a:endParaRPr lang="es-CL" sz="4400" dirty="0">
              <a:solidFill>
                <a:schemeClr val="dk1"/>
              </a:solidFill>
              <a:latin typeface="Calibri"/>
              <a:cs typeface="Calibri"/>
            </a:endParaRPr>
          </a:p>
          <a:p>
            <a:pPr lvl="4"/>
            <a:endParaRPr lang="es-ES_tradnl" sz="1200" dirty="0">
              <a:latin typeface="Calibri" panose="020F0502020204030204" pitchFamily="34" charset="0"/>
              <a:cs typeface="Calibri" panose="020F0502020204030204" pitchFamily="34" charset="0"/>
            </a:endParaRPr>
          </a:p>
        </p:txBody>
      </p:sp>
      <p:sp>
        <p:nvSpPr>
          <p:cNvPr id="6" name="Marcador de texto 3">
            <a:extLst>
              <a:ext uri="{FF2B5EF4-FFF2-40B4-BE49-F238E27FC236}">
                <a16:creationId xmlns:a16="http://schemas.microsoft.com/office/drawing/2014/main" id="{3F8F1B7A-F4E9-E5CE-32E2-14C53D8FB290}"/>
              </a:ext>
            </a:extLst>
          </p:cNvPr>
          <p:cNvSpPr txBox="1">
            <a:spLocks/>
          </p:cNvSpPr>
          <p:nvPr/>
        </p:nvSpPr>
        <p:spPr>
          <a:xfrm>
            <a:off x="789405" y="1920874"/>
            <a:ext cx="18664662" cy="8991601"/>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50800" lvl="0" indent="0" algn="just" rtl="0">
              <a:lnSpc>
                <a:spcPct val="90000"/>
              </a:lnSpc>
              <a:spcBef>
                <a:spcPts val="1000"/>
              </a:spcBef>
              <a:spcAft>
                <a:spcPts val="0"/>
              </a:spcAft>
              <a:buSzPts val="2800"/>
              <a:buNone/>
            </a:pPr>
            <a:r>
              <a:rPr lang="es-MX" sz="3600" b="1" dirty="0">
                <a:solidFill>
                  <a:schemeClr val="tx1"/>
                </a:solidFill>
                <a:latin typeface="Arial" panose="020B0604020202020204" pitchFamily="34" charset="0"/>
                <a:cs typeface="Arial" panose="020B0604020202020204" pitchFamily="34" charset="0"/>
              </a:rPr>
              <a:t>¿Cómo se crea una clase?</a:t>
            </a:r>
            <a:endParaRPr lang="es-MX" sz="3600" dirty="0">
              <a:solidFill>
                <a:schemeClr val="tx1"/>
              </a:solidFill>
              <a:latin typeface="Arial" panose="020B0604020202020204" pitchFamily="34" charset="0"/>
              <a:cs typeface="Arial" panose="020B0604020202020204" pitchFamily="34" charset="0"/>
            </a:endParaRPr>
          </a:p>
          <a:p>
            <a:pPr marL="50800" lvl="0" indent="0" algn="just" rtl="0">
              <a:lnSpc>
                <a:spcPct val="90000"/>
              </a:lnSpc>
              <a:spcBef>
                <a:spcPts val="1000"/>
              </a:spcBef>
              <a:spcAft>
                <a:spcPts val="0"/>
              </a:spcAft>
              <a:buSzPts val="2800"/>
              <a:buNone/>
            </a:pPr>
            <a:r>
              <a:rPr lang="es-MX" sz="3600" dirty="0">
                <a:solidFill>
                  <a:schemeClr val="tx1"/>
                </a:solidFill>
                <a:latin typeface="Arial" panose="020B0604020202020204" pitchFamily="34" charset="0"/>
                <a:cs typeface="Arial" panose="020B0604020202020204" pitchFamily="34" charset="0"/>
              </a:rPr>
              <a:t>Sobre el </a:t>
            </a:r>
            <a:r>
              <a:rPr lang="es-MX" sz="3600" dirty="0" err="1">
                <a:solidFill>
                  <a:schemeClr val="tx1"/>
                </a:solidFill>
                <a:latin typeface="Arial" panose="020B0604020202020204" pitchFamily="34" charset="0"/>
                <a:cs typeface="Arial" panose="020B0604020202020204" pitchFamily="34" charset="0"/>
              </a:rPr>
              <a:t>package</a:t>
            </a:r>
            <a:r>
              <a:rPr lang="es-MX" sz="3600" dirty="0">
                <a:solidFill>
                  <a:schemeClr val="tx1"/>
                </a:solidFill>
                <a:latin typeface="Arial" panose="020B0604020202020204" pitchFamily="34" charset="0"/>
                <a:cs typeface="Arial" panose="020B0604020202020204" pitchFamily="34" charset="0"/>
              </a:rPr>
              <a:t> </a:t>
            </a:r>
            <a:r>
              <a:rPr lang="es-MX" sz="3600" dirty="0" err="1">
                <a:solidFill>
                  <a:schemeClr val="tx1"/>
                </a:solidFill>
                <a:latin typeface="Arial" panose="020B0604020202020204" pitchFamily="34" charset="0"/>
                <a:cs typeface="Arial" panose="020B0604020202020204" pitchFamily="34" charset="0"/>
              </a:rPr>
              <a:t>pizzeria</a:t>
            </a:r>
            <a:r>
              <a:rPr lang="es-MX" sz="3600" dirty="0">
                <a:solidFill>
                  <a:schemeClr val="tx1"/>
                </a:solidFill>
                <a:latin typeface="Arial" panose="020B0604020202020204" pitchFamily="34" charset="0"/>
                <a:cs typeface="Arial" panose="020B0604020202020204" pitchFamily="34" charset="0"/>
              </a:rPr>
              <a:t>, desplegamos el menú y seleccionamos New / Java </a:t>
            </a:r>
            <a:r>
              <a:rPr lang="es-MX" sz="3600" dirty="0" err="1">
                <a:solidFill>
                  <a:schemeClr val="tx1"/>
                </a:solidFill>
                <a:latin typeface="Arial" panose="020B0604020202020204" pitchFamily="34" charset="0"/>
                <a:cs typeface="Arial" panose="020B0604020202020204" pitchFamily="34" charset="0"/>
              </a:rPr>
              <a:t>Class</a:t>
            </a:r>
            <a:r>
              <a:rPr lang="es-MX" sz="3600" dirty="0">
                <a:solidFill>
                  <a:schemeClr val="tx1"/>
                </a:solidFill>
                <a:latin typeface="Arial" panose="020B0604020202020204" pitchFamily="34" charset="0"/>
                <a:cs typeface="Arial" panose="020B0604020202020204" pitchFamily="34" charset="0"/>
              </a:rPr>
              <a:t>:</a:t>
            </a:r>
          </a:p>
          <a:p>
            <a:pPr marL="457200" lvl="1" indent="0" algn="just" rtl="0">
              <a:lnSpc>
                <a:spcPct val="100000"/>
              </a:lnSpc>
              <a:spcBef>
                <a:spcPts val="480"/>
              </a:spcBef>
              <a:spcAft>
                <a:spcPts val="0"/>
              </a:spcAft>
              <a:buClr>
                <a:srgbClr val="818990"/>
              </a:buClr>
              <a:buSzPts val="2400"/>
              <a:buNone/>
            </a:pPr>
            <a:endParaRPr lang="es-MX" sz="3600" dirty="0">
              <a:solidFill>
                <a:srgbClr val="222222"/>
              </a:solidFill>
              <a:latin typeface="Arial" panose="020B0604020202020204" pitchFamily="34" charset="0"/>
              <a:ea typeface="Calibri"/>
              <a:cs typeface="Arial" panose="020B0604020202020204" pitchFamily="34" charset="0"/>
              <a:sym typeface="Calibri"/>
            </a:endParaRPr>
          </a:p>
          <a:p>
            <a:pPr marL="457200" lvl="1" indent="0" algn="just" rtl="0">
              <a:lnSpc>
                <a:spcPct val="100000"/>
              </a:lnSpc>
              <a:spcBef>
                <a:spcPts val="480"/>
              </a:spcBef>
              <a:spcAft>
                <a:spcPts val="0"/>
              </a:spcAft>
              <a:buClr>
                <a:srgbClr val="222222"/>
              </a:buClr>
              <a:buSzPts val="2400"/>
              <a:buNone/>
            </a:pPr>
            <a:endParaRPr lang="es-MX" sz="3600" b="1" i="1" dirty="0">
              <a:solidFill>
                <a:srgbClr val="222222"/>
              </a:solidFill>
              <a:latin typeface="Arial" panose="020B0604020202020204" pitchFamily="34" charset="0"/>
              <a:ea typeface="Calibri"/>
              <a:cs typeface="Arial" panose="020B0604020202020204" pitchFamily="34" charset="0"/>
              <a:sym typeface="Calibri"/>
            </a:endParaRPr>
          </a:p>
          <a:p>
            <a:pPr marL="457200" lvl="1" indent="0" algn="just" rtl="0">
              <a:lnSpc>
                <a:spcPct val="100000"/>
              </a:lnSpc>
              <a:spcBef>
                <a:spcPts val="480"/>
              </a:spcBef>
              <a:spcAft>
                <a:spcPts val="0"/>
              </a:spcAft>
              <a:buClr>
                <a:srgbClr val="222222"/>
              </a:buClr>
              <a:buSzPts val="2400"/>
              <a:buNone/>
            </a:pPr>
            <a:endParaRPr lang="es-MX" sz="3600" b="1" i="1" dirty="0">
              <a:solidFill>
                <a:srgbClr val="222222"/>
              </a:solidFill>
              <a:latin typeface="Arial" panose="020B0604020202020204" pitchFamily="34" charset="0"/>
              <a:ea typeface="Calibri"/>
              <a:cs typeface="Arial" panose="020B0604020202020204" pitchFamily="34" charset="0"/>
              <a:sym typeface="Calibri"/>
            </a:endParaRPr>
          </a:p>
          <a:p>
            <a:pPr marR="0" lvl="0" algn="just" rtl="0">
              <a:lnSpc>
                <a:spcPct val="100000"/>
              </a:lnSpc>
              <a:spcBef>
                <a:spcPts val="0"/>
              </a:spcBef>
              <a:spcAft>
                <a:spcPts val="0"/>
              </a:spcAft>
            </a:pPr>
            <a:endParaRPr lang="es-CL" sz="3600" dirty="0">
              <a:solidFill>
                <a:srgbClr val="222222"/>
              </a:solidFill>
              <a:latin typeface="Arial" panose="020B0604020202020204" pitchFamily="34" charset="0"/>
              <a:cs typeface="Arial" panose="020B0604020202020204" pitchFamily="34" charset="0"/>
              <a:sym typeface="Calibri"/>
            </a:endParaRPr>
          </a:p>
          <a:p>
            <a:pPr marL="285750" marR="0" lvl="0" indent="-285750" algn="just" rtl="0">
              <a:lnSpc>
                <a:spcPct val="100000"/>
              </a:lnSpc>
              <a:spcBef>
                <a:spcPts val="0"/>
              </a:spcBef>
              <a:spcAft>
                <a:spcPts val="0"/>
              </a:spcAft>
              <a:buFont typeface="Arial" panose="020B0604020202020204" pitchFamily="34" charset="0"/>
              <a:buChar char="•"/>
            </a:pPr>
            <a:endParaRPr lang="es-ES_tradnl" sz="1200" dirty="0">
              <a:latin typeface="Calibri" panose="020F0502020204030204" pitchFamily="34" charset="0"/>
              <a:cs typeface="Calibri" panose="020F0502020204030204" pitchFamily="34" charset="0"/>
            </a:endParaRPr>
          </a:p>
        </p:txBody>
      </p:sp>
      <p:pic>
        <p:nvPicPr>
          <p:cNvPr id="4" name="Google Shape;319;p27">
            <a:extLst>
              <a:ext uri="{FF2B5EF4-FFF2-40B4-BE49-F238E27FC236}">
                <a16:creationId xmlns:a16="http://schemas.microsoft.com/office/drawing/2014/main" id="{3C9AF3F3-CD1C-DC26-6FBE-EF9E616122F8}"/>
              </a:ext>
            </a:extLst>
          </p:cNvPr>
          <p:cNvPicPr preferRelativeResize="0"/>
          <p:nvPr/>
        </p:nvPicPr>
        <p:blipFill rotWithShape="1">
          <a:blip r:embed="rId2">
            <a:alphaModFix/>
          </a:blip>
          <a:srcRect/>
          <a:stretch/>
        </p:blipFill>
        <p:spPr>
          <a:xfrm>
            <a:off x="2965450" y="3432591"/>
            <a:ext cx="13411200" cy="7162800"/>
          </a:xfrm>
          <a:prstGeom prst="rect">
            <a:avLst/>
          </a:prstGeom>
          <a:noFill/>
          <a:ln w="9525" cap="flat" cmpd="sng">
            <a:solidFill>
              <a:srgbClr val="0070C0"/>
            </a:solidFill>
            <a:prstDash val="solid"/>
            <a:round/>
            <a:headEnd type="none" w="sm" len="sm"/>
            <a:tailEnd type="none" w="sm" len="sm"/>
          </a:ln>
        </p:spPr>
      </p:pic>
    </p:spTree>
    <p:extLst>
      <p:ext uri="{BB962C8B-B14F-4D97-AF65-F5344CB8AC3E}">
        <p14:creationId xmlns:p14="http://schemas.microsoft.com/office/powerpoint/2010/main" val="87232728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11FCC6-3B49-9D46-8B62-80E94C906F0A}"/>
              </a:ext>
            </a:extLst>
          </p:cNvPr>
          <p:cNvSpPr>
            <a:spLocks noGrp="1"/>
          </p:cNvSpPr>
          <p:nvPr>
            <p:ph type="title"/>
          </p:nvPr>
        </p:nvSpPr>
        <p:spPr/>
        <p:txBody>
          <a:bodyPr/>
          <a:lstStyle/>
          <a:p>
            <a:r>
              <a:rPr lang="es-CL" dirty="0"/>
              <a:t>Creando una clase</a:t>
            </a:r>
          </a:p>
        </p:txBody>
      </p:sp>
      <p:sp>
        <p:nvSpPr>
          <p:cNvPr id="5" name="Marcador de texto 3">
            <a:extLst>
              <a:ext uri="{FF2B5EF4-FFF2-40B4-BE49-F238E27FC236}">
                <a16:creationId xmlns:a16="http://schemas.microsoft.com/office/drawing/2014/main" id="{96B2B5F8-1266-F9D8-8342-1A8CBAA081BD}"/>
              </a:ext>
            </a:extLst>
          </p:cNvPr>
          <p:cNvSpPr txBox="1">
            <a:spLocks/>
          </p:cNvSpPr>
          <p:nvPr/>
        </p:nvSpPr>
        <p:spPr>
          <a:xfrm>
            <a:off x="755650" y="1920874"/>
            <a:ext cx="18664662" cy="8991601"/>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342900" indent="-342900" algn="just">
              <a:buClr>
                <a:schemeClr val="dk1"/>
              </a:buClr>
              <a:buSzPts val="2400"/>
            </a:pPr>
            <a:endParaRPr lang="es-CL" sz="4400" dirty="0">
              <a:solidFill>
                <a:schemeClr val="dk1"/>
              </a:solidFill>
              <a:latin typeface="Calibri"/>
              <a:cs typeface="Calibri"/>
            </a:endParaRPr>
          </a:p>
          <a:p>
            <a:pPr lvl="4"/>
            <a:endParaRPr lang="es-ES_tradnl" sz="1200" dirty="0">
              <a:latin typeface="Calibri" panose="020F0502020204030204" pitchFamily="34" charset="0"/>
              <a:cs typeface="Calibri" panose="020F0502020204030204" pitchFamily="34" charset="0"/>
            </a:endParaRPr>
          </a:p>
        </p:txBody>
      </p:sp>
      <p:sp>
        <p:nvSpPr>
          <p:cNvPr id="6" name="Marcador de texto 3">
            <a:extLst>
              <a:ext uri="{FF2B5EF4-FFF2-40B4-BE49-F238E27FC236}">
                <a16:creationId xmlns:a16="http://schemas.microsoft.com/office/drawing/2014/main" id="{3F8F1B7A-F4E9-E5CE-32E2-14C53D8FB290}"/>
              </a:ext>
            </a:extLst>
          </p:cNvPr>
          <p:cNvSpPr txBox="1">
            <a:spLocks/>
          </p:cNvSpPr>
          <p:nvPr/>
        </p:nvSpPr>
        <p:spPr>
          <a:xfrm>
            <a:off x="789405" y="1920874"/>
            <a:ext cx="18664662" cy="8991601"/>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50800" marR="0" lvl="0" indent="0" algn="just" rtl="0">
              <a:lnSpc>
                <a:spcPct val="90000"/>
              </a:lnSpc>
              <a:spcBef>
                <a:spcPts val="0"/>
              </a:spcBef>
              <a:spcAft>
                <a:spcPts val="0"/>
              </a:spcAft>
              <a:buNone/>
            </a:pPr>
            <a:r>
              <a:rPr lang="es-CL" sz="3600" b="0" i="0" u="none" strike="noStrike" cap="none" dirty="0">
                <a:solidFill>
                  <a:schemeClr val="tx1"/>
                </a:solidFill>
                <a:latin typeface="Arial" panose="020B0604020202020204" pitchFamily="34" charset="0"/>
                <a:ea typeface="Calibri"/>
                <a:cs typeface="Arial" panose="020B0604020202020204" pitchFamily="34" charset="0"/>
                <a:sym typeface="Calibri"/>
              </a:rPr>
              <a:t>Luego, asignamos el nombre a la clase (Pizza) y finali</a:t>
            </a:r>
            <a:r>
              <a:rPr lang="es-CL" sz="3600" dirty="0">
                <a:solidFill>
                  <a:schemeClr val="tx1"/>
                </a:solidFill>
                <a:latin typeface="Arial" panose="020B0604020202020204" pitchFamily="34" charset="0"/>
                <a:ea typeface="Calibri"/>
                <a:cs typeface="Arial" panose="020B0604020202020204" pitchFamily="34" charset="0"/>
                <a:sym typeface="Calibri"/>
              </a:rPr>
              <a:t>zamos</a:t>
            </a:r>
            <a:r>
              <a:rPr lang="es-CL" sz="3600" b="0" i="0" u="none" strike="noStrike" cap="none" dirty="0">
                <a:solidFill>
                  <a:srgbClr val="0F243E"/>
                </a:solidFill>
                <a:latin typeface="Calibri"/>
                <a:ea typeface="Calibri"/>
                <a:cs typeface="Calibri"/>
                <a:sym typeface="Calibri"/>
              </a:rPr>
              <a:t>.</a:t>
            </a:r>
            <a:endParaRPr lang="es-CL" sz="2800" dirty="0"/>
          </a:p>
          <a:p>
            <a:pPr marL="50800" lvl="0" indent="0" algn="just" rtl="0">
              <a:lnSpc>
                <a:spcPct val="90000"/>
              </a:lnSpc>
              <a:spcBef>
                <a:spcPts val="1000"/>
              </a:spcBef>
              <a:spcAft>
                <a:spcPts val="0"/>
              </a:spcAft>
              <a:buSzPts val="2800"/>
              <a:buNone/>
            </a:pPr>
            <a:endParaRPr lang="es-MX" sz="3600" dirty="0">
              <a:solidFill>
                <a:schemeClr val="tx1"/>
              </a:solidFill>
              <a:latin typeface="Arial" panose="020B0604020202020204" pitchFamily="34" charset="0"/>
              <a:cs typeface="Arial" panose="020B0604020202020204" pitchFamily="34" charset="0"/>
            </a:endParaRPr>
          </a:p>
          <a:p>
            <a:pPr marL="457200" lvl="1" indent="0" algn="just" rtl="0">
              <a:lnSpc>
                <a:spcPct val="100000"/>
              </a:lnSpc>
              <a:spcBef>
                <a:spcPts val="480"/>
              </a:spcBef>
              <a:spcAft>
                <a:spcPts val="0"/>
              </a:spcAft>
              <a:buClr>
                <a:srgbClr val="818990"/>
              </a:buClr>
              <a:buSzPts val="2400"/>
              <a:buNone/>
            </a:pPr>
            <a:endParaRPr lang="es-MX" sz="3600" dirty="0">
              <a:solidFill>
                <a:srgbClr val="222222"/>
              </a:solidFill>
              <a:latin typeface="Arial" panose="020B0604020202020204" pitchFamily="34" charset="0"/>
              <a:ea typeface="Calibri"/>
              <a:cs typeface="Arial" panose="020B0604020202020204" pitchFamily="34" charset="0"/>
              <a:sym typeface="Calibri"/>
            </a:endParaRPr>
          </a:p>
          <a:p>
            <a:pPr marL="457200" lvl="1" indent="0" algn="just" rtl="0">
              <a:lnSpc>
                <a:spcPct val="100000"/>
              </a:lnSpc>
              <a:spcBef>
                <a:spcPts val="480"/>
              </a:spcBef>
              <a:spcAft>
                <a:spcPts val="0"/>
              </a:spcAft>
              <a:buClr>
                <a:srgbClr val="222222"/>
              </a:buClr>
              <a:buSzPts val="2400"/>
              <a:buNone/>
            </a:pPr>
            <a:endParaRPr lang="es-MX" sz="3600" b="1" i="1" dirty="0">
              <a:solidFill>
                <a:srgbClr val="222222"/>
              </a:solidFill>
              <a:latin typeface="Arial" panose="020B0604020202020204" pitchFamily="34" charset="0"/>
              <a:ea typeface="Calibri"/>
              <a:cs typeface="Arial" panose="020B0604020202020204" pitchFamily="34" charset="0"/>
              <a:sym typeface="Calibri"/>
            </a:endParaRPr>
          </a:p>
          <a:p>
            <a:pPr marL="457200" lvl="1" indent="0" algn="just" rtl="0">
              <a:lnSpc>
                <a:spcPct val="100000"/>
              </a:lnSpc>
              <a:spcBef>
                <a:spcPts val="480"/>
              </a:spcBef>
              <a:spcAft>
                <a:spcPts val="0"/>
              </a:spcAft>
              <a:buClr>
                <a:srgbClr val="222222"/>
              </a:buClr>
              <a:buSzPts val="2400"/>
              <a:buNone/>
            </a:pPr>
            <a:endParaRPr lang="es-MX" sz="3600" b="1" i="1" dirty="0">
              <a:solidFill>
                <a:srgbClr val="222222"/>
              </a:solidFill>
              <a:latin typeface="Arial" panose="020B0604020202020204" pitchFamily="34" charset="0"/>
              <a:ea typeface="Calibri"/>
              <a:cs typeface="Arial" panose="020B0604020202020204" pitchFamily="34" charset="0"/>
              <a:sym typeface="Calibri"/>
            </a:endParaRPr>
          </a:p>
          <a:p>
            <a:pPr marR="0" lvl="0" algn="just" rtl="0">
              <a:lnSpc>
                <a:spcPct val="100000"/>
              </a:lnSpc>
              <a:spcBef>
                <a:spcPts val="0"/>
              </a:spcBef>
              <a:spcAft>
                <a:spcPts val="0"/>
              </a:spcAft>
            </a:pPr>
            <a:endParaRPr lang="es-CL" sz="3600" dirty="0">
              <a:solidFill>
                <a:srgbClr val="222222"/>
              </a:solidFill>
              <a:latin typeface="Arial" panose="020B0604020202020204" pitchFamily="34" charset="0"/>
              <a:cs typeface="Arial" panose="020B0604020202020204" pitchFamily="34" charset="0"/>
              <a:sym typeface="Calibri"/>
            </a:endParaRPr>
          </a:p>
          <a:p>
            <a:pPr marL="285750" marR="0" lvl="0" indent="-285750" algn="just" rtl="0">
              <a:lnSpc>
                <a:spcPct val="100000"/>
              </a:lnSpc>
              <a:spcBef>
                <a:spcPts val="0"/>
              </a:spcBef>
              <a:spcAft>
                <a:spcPts val="0"/>
              </a:spcAft>
              <a:buFont typeface="Arial" panose="020B0604020202020204" pitchFamily="34" charset="0"/>
              <a:buChar char="•"/>
            </a:pPr>
            <a:endParaRPr lang="es-ES_tradnl" sz="1200" dirty="0">
              <a:latin typeface="Calibri" panose="020F0502020204030204" pitchFamily="34" charset="0"/>
              <a:cs typeface="Calibri" panose="020F0502020204030204" pitchFamily="34" charset="0"/>
            </a:endParaRPr>
          </a:p>
        </p:txBody>
      </p:sp>
      <p:pic>
        <p:nvPicPr>
          <p:cNvPr id="7" name="Imagen 6">
            <a:extLst>
              <a:ext uri="{FF2B5EF4-FFF2-40B4-BE49-F238E27FC236}">
                <a16:creationId xmlns:a16="http://schemas.microsoft.com/office/drawing/2014/main" id="{D54511F5-81B3-A413-5133-B1532C80C684}"/>
              </a:ext>
            </a:extLst>
          </p:cNvPr>
          <p:cNvPicPr>
            <a:picLocks noChangeAspect="1"/>
          </p:cNvPicPr>
          <p:nvPr/>
        </p:nvPicPr>
        <p:blipFill>
          <a:blip r:embed="rId2"/>
          <a:stretch>
            <a:fillRect/>
          </a:stretch>
        </p:blipFill>
        <p:spPr>
          <a:xfrm>
            <a:off x="984250" y="2682875"/>
            <a:ext cx="10439400" cy="7196091"/>
          </a:xfrm>
          <a:prstGeom prst="rect">
            <a:avLst/>
          </a:prstGeom>
        </p:spPr>
      </p:pic>
      <p:sp>
        <p:nvSpPr>
          <p:cNvPr id="8" name="CuadroTexto 7">
            <a:extLst>
              <a:ext uri="{FF2B5EF4-FFF2-40B4-BE49-F238E27FC236}">
                <a16:creationId xmlns:a16="http://schemas.microsoft.com/office/drawing/2014/main" id="{62A2377C-85A9-E57E-56C3-A276D1DA81ED}"/>
              </a:ext>
            </a:extLst>
          </p:cNvPr>
          <p:cNvSpPr txBox="1"/>
          <p:nvPr/>
        </p:nvSpPr>
        <p:spPr>
          <a:xfrm>
            <a:off x="6219283" y="3178057"/>
            <a:ext cx="403767" cy="523220"/>
          </a:xfrm>
          <a:prstGeom prst="rect">
            <a:avLst/>
          </a:prstGeom>
          <a:noFill/>
          <a:ln>
            <a:solidFill>
              <a:srgbClr val="FF0000"/>
            </a:solidFill>
          </a:ln>
        </p:spPr>
        <p:txBody>
          <a:bodyPr wrap="square">
            <a:spAutoFit/>
          </a:bodyPr>
          <a:lstStyle/>
          <a:p>
            <a:r>
              <a:rPr lang="es-MX" sz="2800" b="1" dirty="0">
                <a:solidFill>
                  <a:srgbClr val="FF0000"/>
                </a:solidFill>
              </a:rPr>
              <a:t>1</a:t>
            </a:r>
          </a:p>
        </p:txBody>
      </p:sp>
      <p:sp>
        <p:nvSpPr>
          <p:cNvPr id="9" name="Flecha: hacia abajo 8">
            <a:extLst>
              <a:ext uri="{FF2B5EF4-FFF2-40B4-BE49-F238E27FC236}">
                <a16:creationId xmlns:a16="http://schemas.microsoft.com/office/drawing/2014/main" id="{6FA7F8F6-F409-71DA-0C98-16F2136EF365}"/>
              </a:ext>
            </a:extLst>
          </p:cNvPr>
          <p:cNvSpPr/>
          <p:nvPr/>
        </p:nvSpPr>
        <p:spPr>
          <a:xfrm rot="5400000">
            <a:off x="6394448" y="3063877"/>
            <a:ext cx="381001" cy="1600200"/>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0" name="Google Shape;229;p17">
            <a:extLst>
              <a:ext uri="{FF2B5EF4-FFF2-40B4-BE49-F238E27FC236}">
                <a16:creationId xmlns:a16="http://schemas.microsoft.com/office/drawing/2014/main" id="{EB419B93-6315-4812-3B0F-69BA4B0D5E07}"/>
              </a:ext>
            </a:extLst>
          </p:cNvPr>
          <p:cNvSpPr/>
          <p:nvPr/>
        </p:nvSpPr>
        <p:spPr>
          <a:xfrm>
            <a:off x="11825865" y="2653030"/>
            <a:ext cx="4369173" cy="1858645"/>
          </a:xfrm>
          <a:custGeom>
            <a:avLst/>
            <a:gdLst/>
            <a:ahLst/>
            <a:cxnLst/>
            <a:rect l="l" t="t" r="r" b="b"/>
            <a:pathLst>
              <a:path w="1285461" h="543339" extrusionOk="0">
                <a:moveTo>
                  <a:pt x="0" y="0"/>
                </a:moveTo>
                <a:cubicBezTo>
                  <a:pt x="177628" y="-49221"/>
                  <a:pt x="319221" y="12342"/>
                  <a:pt x="415632" y="0"/>
                </a:cubicBezTo>
                <a:cubicBezTo>
                  <a:pt x="512043" y="-12342"/>
                  <a:pt x="716629" y="23865"/>
                  <a:pt x="805556" y="0"/>
                </a:cubicBezTo>
                <a:cubicBezTo>
                  <a:pt x="894483" y="-23865"/>
                  <a:pt x="1189261" y="54862"/>
                  <a:pt x="1285461" y="0"/>
                </a:cubicBezTo>
                <a:cubicBezTo>
                  <a:pt x="1288560" y="226890"/>
                  <a:pt x="1276593" y="339126"/>
                  <a:pt x="1285461" y="543339"/>
                </a:cubicBezTo>
                <a:cubicBezTo>
                  <a:pt x="1156618" y="586744"/>
                  <a:pt x="983890" y="533734"/>
                  <a:pt x="882683" y="543339"/>
                </a:cubicBezTo>
                <a:cubicBezTo>
                  <a:pt x="781476" y="552944"/>
                  <a:pt x="544552" y="538926"/>
                  <a:pt x="428487" y="543339"/>
                </a:cubicBezTo>
                <a:cubicBezTo>
                  <a:pt x="312422" y="547752"/>
                  <a:pt x="86124" y="512559"/>
                  <a:pt x="0" y="543339"/>
                </a:cubicBezTo>
                <a:cubicBezTo>
                  <a:pt x="-8440" y="280093"/>
                  <a:pt x="31525" y="258890"/>
                  <a:pt x="0" y="0"/>
                </a:cubicBezTo>
                <a:close/>
              </a:path>
            </a:pathLst>
          </a:custGeom>
          <a:noFill/>
          <a:ln w="9525" cap="flat" cmpd="sng">
            <a:solidFill>
              <a:srgbClr val="0070C0"/>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s-CL" sz="3600" b="1" i="1" dirty="0">
                <a:solidFill>
                  <a:srgbClr val="000000"/>
                </a:solidFill>
                <a:latin typeface="Arial" panose="020B0604020202020204" pitchFamily="34" charset="0"/>
                <a:ea typeface="Century Gothic"/>
                <a:cs typeface="Arial" panose="020B0604020202020204" pitchFamily="34" charset="0"/>
                <a:sym typeface="Century Gothic"/>
              </a:rPr>
              <a:t>La primera letra de la clase con mayúscula</a:t>
            </a:r>
            <a:endParaRPr lang="es-CL" sz="3600" dirty="0">
              <a:latin typeface="Arial" panose="020B0604020202020204" pitchFamily="34" charset="0"/>
              <a:cs typeface="Arial" panose="020B0604020202020204" pitchFamily="34" charset="0"/>
            </a:endParaRPr>
          </a:p>
        </p:txBody>
      </p:sp>
      <p:sp>
        <p:nvSpPr>
          <p:cNvPr id="11" name="Flecha: hacia abajo 10">
            <a:extLst>
              <a:ext uri="{FF2B5EF4-FFF2-40B4-BE49-F238E27FC236}">
                <a16:creationId xmlns:a16="http://schemas.microsoft.com/office/drawing/2014/main" id="{D69477F7-85B4-1E4D-72CE-41CCE21F73E1}"/>
              </a:ext>
            </a:extLst>
          </p:cNvPr>
          <p:cNvSpPr/>
          <p:nvPr/>
        </p:nvSpPr>
        <p:spPr>
          <a:xfrm>
            <a:off x="8375650" y="7788276"/>
            <a:ext cx="381001" cy="1600200"/>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2" name="CuadroTexto 11">
            <a:extLst>
              <a:ext uri="{FF2B5EF4-FFF2-40B4-BE49-F238E27FC236}">
                <a16:creationId xmlns:a16="http://schemas.microsoft.com/office/drawing/2014/main" id="{503DA837-BEA7-03EA-7D70-0407C6AA407C}"/>
              </a:ext>
            </a:extLst>
          </p:cNvPr>
          <p:cNvSpPr txBox="1"/>
          <p:nvPr/>
        </p:nvSpPr>
        <p:spPr>
          <a:xfrm>
            <a:off x="8755875" y="8326766"/>
            <a:ext cx="403767" cy="523220"/>
          </a:xfrm>
          <a:prstGeom prst="rect">
            <a:avLst/>
          </a:prstGeom>
          <a:noFill/>
          <a:ln>
            <a:solidFill>
              <a:srgbClr val="FF0000"/>
            </a:solidFill>
          </a:ln>
        </p:spPr>
        <p:txBody>
          <a:bodyPr wrap="square">
            <a:spAutoFit/>
          </a:bodyPr>
          <a:lstStyle/>
          <a:p>
            <a:r>
              <a:rPr lang="es-MX" sz="2800" b="1" dirty="0">
                <a:solidFill>
                  <a:srgbClr val="FF0000"/>
                </a:solidFill>
              </a:rPr>
              <a:t>2</a:t>
            </a:r>
          </a:p>
        </p:txBody>
      </p:sp>
      <p:sp>
        <p:nvSpPr>
          <p:cNvPr id="14" name="CuadroTexto 13">
            <a:extLst>
              <a:ext uri="{FF2B5EF4-FFF2-40B4-BE49-F238E27FC236}">
                <a16:creationId xmlns:a16="http://schemas.microsoft.com/office/drawing/2014/main" id="{F727685D-BCE7-BB00-6AD9-98DE4775C7FD}"/>
              </a:ext>
            </a:extLst>
          </p:cNvPr>
          <p:cNvSpPr txBox="1"/>
          <p:nvPr/>
        </p:nvSpPr>
        <p:spPr>
          <a:xfrm>
            <a:off x="11825865" y="4810593"/>
            <a:ext cx="7661957" cy="1217769"/>
          </a:xfrm>
          <a:prstGeom prst="rect">
            <a:avLst/>
          </a:prstGeom>
          <a:noFill/>
        </p:spPr>
        <p:txBody>
          <a:bodyPr wrap="square">
            <a:spAutoFit/>
          </a:bodyPr>
          <a:lstStyle/>
          <a:p>
            <a:pPr marL="50800" marR="0" lvl="0" indent="0" algn="just" rtl="0">
              <a:lnSpc>
                <a:spcPct val="90000"/>
              </a:lnSpc>
              <a:spcBef>
                <a:spcPts val="1000"/>
              </a:spcBef>
              <a:spcAft>
                <a:spcPts val="0"/>
              </a:spcAft>
              <a:buClr>
                <a:srgbClr val="DE3075"/>
              </a:buClr>
              <a:buSzPts val="2800"/>
              <a:buFont typeface="Franklin Gothic"/>
              <a:buNone/>
            </a:pPr>
            <a:r>
              <a:rPr lang="es-CL" sz="3600" b="0" i="0" u="none" strike="noStrike" cap="none" dirty="0">
                <a:solidFill>
                  <a:srgbClr val="222222"/>
                </a:solidFill>
                <a:latin typeface="Arial" panose="020B0604020202020204" pitchFamily="34" charset="0"/>
                <a:ea typeface="Calibri"/>
                <a:cs typeface="Arial" panose="020B0604020202020204" pitchFamily="34" charset="0"/>
                <a:sym typeface="Calibri"/>
              </a:rPr>
              <a:t>Se crea un nuevo archivo Pizza.java</a:t>
            </a:r>
            <a:endParaRPr lang="es-CL" sz="3600" dirty="0">
              <a:latin typeface="Arial" panose="020B0604020202020204" pitchFamily="34" charset="0"/>
              <a:cs typeface="Arial" panose="020B0604020202020204" pitchFamily="34" charset="0"/>
            </a:endParaRPr>
          </a:p>
          <a:p>
            <a:pPr marL="50800" lvl="0" indent="0" algn="just" rtl="0">
              <a:lnSpc>
                <a:spcPct val="90000"/>
              </a:lnSpc>
              <a:spcBef>
                <a:spcPts val="1000"/>
              </a:spcBef>
              <a:spcAft>
                <a:spcPts val="0"/>
              </a:spcAft>
              <a:buSzPts val="2800"/>
              <a:buNone/>
            </a:pPr>
            <a:endParaRPr lang="es-MX" sz="3600" b="1" i="1" dirty="0">
              <a:solidFill>
                <a:srgbClr val="222222"/>
              </a:solidFill>
              <a:latin typeface="Arial" panose="020B0604020202020204" pitchFamily="34" charset="0"/>
              <a:cs typeface="Arial" panose="020B0604020202020204" pitchFamily="34" charset="0"/>
            </a:endParaRPr>
          </a:p>
        </p:txBody>
      </p:sp>
      <p:pic>
        <p:nvPicPr>
          <p:cNvPr id="16" name="Imagen 15">
            <a:extLst>
              <a:ext uri="{FF2B5EF4-FFF2-40B4-BE49-F238E27FC236}">
                <a16:creationId xmlns:a16="http://schemas.microsoft.com/office/drawing/2014/main" id="{94C9ECFB-FEAE-25FF-22D8-43CB0D25951F}"/>
              </a:ext>
            </a:extLst>
          </p:cNvPr>
          <p:cNvPicPr>
            <a:picLocks noChangeAspect="1"/>
          </p:cNvPicPr>
          <p:nvPr/>
        </p:nvPicPr>
        <p:blipFill>
          <a:blip r:embed="rId3"/>
          <a:stretch>
            <a:fillRect/>
          </a:stretch>
        </p:blipFill>
        <p:spPr>
          <a:xfrm>
            <a:off x="13162422" y="5654675"/>
            <a:ext cx="5077013" cy="2862570"/>
          </a:xfrm>
          <a:prstGeom prst="rect">
            <a:avLst/>
          </a:prstGeom>
        </p:spPr>
      </p:pic>
    </p:spTree>
    <p:extLst>
      <p:ext uri="{BB962C8B-B14F-4D97-AF65-F5344CB8AC3E}">
        <p14:creationId xmlns:p14="http://schemas.microsoft.com/office/powerpoint/2010/main" val="14495270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11FCC6-3B49-9D46-8B62-80E94C906F0A}"/>
              </a:ext>
            </a:extLst>
          </p:cNvPr>
          <p:cNvSpPr>
            <a:spLocks noGrp="1"/>
          </p:cNvSpPr>
          <p:nvPr>
            <p:ph type="title"/>
          </p:nvPr>
        </p:nvSpPr>
        <p:spPr/>
        <p:txBody>
          <a:bodyPr/>
          <a:lstStyle/>
          <a:p>
            <a:r>
              <a:rPr lang="es-CL" dirty="0"/>
              <a:t>Recordando Clases y Objetos</a:t>
            </a:r>
          </a:p>
        </p:txBody>
      </p:sp>
      <p:sp>
        <p:nvSpPr>
          <p:cNvPr id="9" name="Marcador de texto 3">
            <a:extLst>
              <a:ext uri="{FF2B5EF4-FFF2-40B4-BE49-F238E27FC236}">
                <a16:creationId xmlns:a16="http://schemas.microsoft.com/office/drawing/2014/main" id="{065353A1-4022-2DDA-EAE3-A14E27284EFB}"/>
              </a:ext>
            </a:extLst>
          </p:cNvPr>
          <p:cNvSpPr txBox="1">
            <a:spLocks/>
          </p:cNvSpPr>
          <p:nvPr/>
        </p:nvSpPr>
        <p:spPr>
          <a:xfrm>
            <a:off x="755650" y="1920874"/>
            <a:ext cx="18664662" cy="8673881"/>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0" marR="0" lvl="0" indent="0" algn="just" rtl="0">
              <a:lnSpc>
                <a:spcPct val="100000"/>
              </a:lnSpc>
              <a:spcBef>
                <a:spcPts val="0"/>
              </a:spcBef>
              <a:spcAft>
                <a:spcPts val="0"/>
              </a:spcAft>
              <a:buNone/>
            </a:pPr>
            <a:r>
              <a:rPr lang="es-MX" sz="3600" b="0" i="0" u="none" strike="noStrike" cap="none" dirty="0">
                <a:solidFill>
                  <a:schemeClr val="tx1"/>
                </a:solidFill>
                <a:latin typeface="Arial" panose="020B0604020202020204" pitchFamily="34" charset="0"/>
                <a:ea typeface="Calibri"/>
                <a:cs typeface="Arial" panose="020B0604020202020204" pitchFamily="34" charset="0"/>
                <a:sym typeface="Calibri"/>
              </a:rPr>
              <a:t>Identifica los nombres de la lista y coloca su número en las cajas  </a:t>
            </a:r>
          </a:p>
          <a:p>
            <a:pPr marL="0" marR="0" lvl="0" indent="0" algn="just" rtl="0">
              <a:lnSpc>
                <a:spcPct val="100000"/>
              </a:lnSpc>
              <a:spcBef>
                <a:spcPts val="0"/>
              </a:spcBef>
              <a:spcAft>
                <a:spcPts val="0"/>
              </a:spcAft>
              <a:buNone/>
            </a:pPr>
            <a:r>
              <a:rPr lang="es-MX" sz="3600" b="0" i="0" u="none" strike="noStrike" cap="none" dirty="0">
                <a:solidFill>
                  <a:schemeClr val="tx1"/>
                </a:solidFill>
                <a:latin typeface="Arial" panose="020B0604020202020204" pitchFamily="34" charset="0"/>
                <a:ea typeface="Calibri"/>
                <a:cs typeface="Arial" panose="020B0604020202020204" pitchFamily="34" charset="0"/>
                <a:sym typeface="Calibri"/>
              </a:rPr>
              <a:t>del ejemplo:</a:t>
            </a:r>
            <a:endParaRPr lang="es-MX" sz="3600" dirty="0">
              <a:solidFill>
                <a:schemeClr val="tx1"/>
              </a:solidFill>
              <a:latin typeface="Arial" panose="020B0604020202020204" pitchFamily="34" charset="0"/>
              <a:cs typeface="Arial" panose="020B0604020202020204" pitchFamily="34" charset="0"/>
            </a:endParaRPr>
          </a:p>
          <a:p>
            <a:pPr algn="just"/>
            <a:r>
              <a:rPr lang="es-CL" sz="3600" dirty="0">
                <a:solidFill>
                  <a:schemeClr val="tx1"/>
                </a:solidFill>
                <a:latin typeface="Arial"/>
                <a:ea typeface="+mj-ea"/>
                <a:cs typeface="Arial"/>
                <a:sym typeface="Calibri"/>
              </a:rPr>
              <a:t> </a:t>
            </a:r>
          </a:p>
          <a:p>
            <a:pPr lvl="8" algn="just"/>
            <a:r>
              <a:rPr lang="es-CL" sz="3600" b="1" dirty="0">
                <a:solidFill>
                  <a:schemeClr val="tx1"/>
                </a:solidFill>
                <a:latin typeface="Arial"/>
                <a:ea typeface="+mj-ea"/>
                <a:cs typeface="Arial"/>
                <a:sym typeface="Calibri"/>
              </a:rPr>
              <a:t>	</a:t>
            </a:r>
            <a:endParaRPr lang="es-ES_tradnl" sz="1200" dirty="0">
              <a:latin typeface="Calibri" panose="020F0502020204030204" pitchFamily="34" charset="0"/>
              <a:cs typeface="Calibri" panose="020F0502020204030204" pitchFamily="34" charset="0"/>
            </a:endParaRPr>
          </a:p>
        </p:txBody>
      </p:sp>
      <p:sp>
        <p:nvSpPr>
          <p:cNvPr id="3" name="Google Shape;115;p5">
            <a:extLst>
              <a:ext uri="{FF2B5EF4-FFF2-40B4-BE49-F238E27FC236}">
                <a16:creationId xmlns:a16="http://schemas.microsoft.com/office/drawing/2014/main" id="{1B6E6384-D8A9-1CE1-1398-E0CDB5F08D1C}"/>
              </a:ext>
            </a:extLst>
          </p:cNvPr>
          <p:cNvSpPr txBox="1"/>
          <p:nvPr/>
        </p:nvSpPr>
        <p:spPr>
          <a:xfrm>
            <a:off x="2076628" y="3907573"/>
            <a:ext cx="2996844" cy="5480903"/>
          </a:xfrm>
          <a:prstGeom prst="rect">
            <a:avLst/>
          </a:prstGeom>
          <a:noFill/>
          <a:ln w="44450" cap="flat" cmpd="sng">
            <a:solidFill>
              <a:srgbClr val="C00000"/>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3600" b="1" i="0" u="none" strike="noStrike" cap="none" dirty="0" err="1">
                <a:solidFill>
                  <a:srgbClr val="000000"/>
                </a:solidFill>
                <a:latin typeface="Arial" panose="020B0604020202020204" pitchFamily="34" charset="0"/>
                <a:ea typeface="Century Gothic"/>
                <a:cs typeface="Arial" panose="020B0604020202020204" pitchFamily="34" charset="0"/>
                <a:sym typeface="Century Gothic"/>
              </a:rPr>
              <a:t>Lista</a:t>
            </a:r>
            <a:endParaRPr sz="3600" b="1" dirty="0">
              <a:latin typeface="Arial" panose="020B0604020202020204" pitchFamily="34" charset="0"/>
              <a:cs typeface="Arial" panose="020B0604020202020204" pitchFamily="34" charset="0"/>
            </a:endParaRPr>
          </a:p>
          <a:p>
            <a:pPr marL="0" marR="0" lvl="0" indent="0" algn="l" rtl="0">
              <a:lnSpc>
                <a:spcPct val="100000"/>
              </a:lnSpc>
              <a:spcBef>
                <a:spcPts val="0"/>
              </a:spcBef>
              <a:spcAft>
                <a:spcPts val="0"/>
              </a:spcAft>
              <a:buNone/>
            </a:pPr>
            <a:endParaRPr sz="3600" b="0" i="0" u="none" strike="noStrike" cap="none" dirty="0">
              <a:solidFill>
                <a:srgbClr val="000000"/>
              </a:solidFill>
              <a:latin typeface="Arial" panose="020B0604020202020204" pitchFamily="34" charset="0"/>
              <a:ea typeface="Century Gothic"/>
              <a:cs typeface="Arial" panose="020B0604020202020204" pitchFamily="34" charset="0"/>
              <a:sym typeface="Century Gothic"/>
            </a:endParaRPr>
          </a:p>
          <a:p>
            <a:pPr marL="0" marR="0" lvl="0" indent="0" algn="l" rtl="0">
              <a:lnSpc>
                <a:spcPct val="100000"/>
              </a:lnSpc>
              <a:spcBef>
                <a:spcPts val="0"/>
              </a:spcBef>
              <a:spcAft>
                <a:spcPts val="0"/>
              </a:spcAft>
              <a:buNone/>
            </a:pPr>
            <a:r>
              <a:rPr lang="en-US" sz="3600" b="0" i="0" u="none" strike="noStrike" cap="none" dirty="0">
                <a:solidFill>
                  <a:srgbClr val="000000"/>
                </a:solidFill>
                <a:latin typeface="Arial" panose="020B0604020202020204" pitchFamily="34" charset="0"/>
                <a:ea typeface="Century Gothic"/>
                <a:cs typeface="Arial" panose="020B0604020202020204" pitchFamily="34" charset="0"/>
                <a:sym typeface="Century Gothic"/>
              </a:rPr>
              <a:t>1 </a:t>
            </a:r>
            <a:r>
              <a:rPr lang="en-US" sz="3600" b="0" i="0" u="none" strike="noStrike" cap="none" dirty="0" err="1">
                <a:solidFill>
                  <a:srgbClr val="000000"/>
                </a:solidFill>
                <a:latin typeface="Arial" panose="020B0604020202020204" pitchFamily="34" charset="0"/>
                <a:ea typeface="Century Gothic"/>
                <a:cs typeface="Arial" panose="020B0604020202020204" pitchFamily="34" charset="0"/>
                <a:sym typeface="Century Gothic"/>
              </a:rPr>
              <a:t>clase</a:t>
            </a:r>
            <a:endParaRPr sz="3600" dirty="0">
              <a:latin typeface="Arial" panose="020B0604020202020204" pitchFamily="34" charset="0"/>
              <a:cs typeface="Arial" panose="020B0604020202020204" pitchFamily="34" charset="0"/>
            </a:endParaRPr>
          </a:p>
          <a:p>
            <a:pPr marL="0" marR="0" lvl="0" indent="0" algn="l" rtl="0">
              <a:lnSpc>
                <a:spcPct val="100000"/>
              </a:lnSpc>
              <a:spcBef>
                <a:spcPts val="0"/>
              </a:spcBef>
              <a:spcAft>
                <a:spcPts val="0"/>
              </a:spcAft>
              <a:buNone/>
            </a:pPr>
            <a:endParaRPr sz="3600" b="0" i="0" u="none" strike="noStrike" cap="none" dirty="0">
              <a:solidFill>
                <a:srgbClr val="000000"/>
              </a:solidFill>
              <a:latin typeface="Arial" panose="020B0604020202020204" pitchFamily="34" charset="0"/>
              <a:ea typeface="Century Gothic"/>
              <a:cs typeface="Arial" panose="020B0604020202020204" pitchFamily="34" charset="0"/>
              <a:sym typeface="Century Gothic"/>
            </a:endParaRPr>
          </a:p>
          <a:p>
            <a:pPr marL="0" marR="0" lvl="0" indent="0" algn="l" rtl="0">
              <a:lnSpc>
                <a:spcPct val="100000"/>
              </a:lnSpc>
              <a:spcBef>
                <a:spcPts val="0"/>
              </a:spcBef>
              <a:spcAft>
                <a:spcPts val="0"/>
              </a:spcAft>
              <a:buNone/>
            </a:pPr>
            <a:r>
              <a:rPr lang="en-US" sz="3600" b="0" i="0" u="none" strike="noStrike" cap="none" dirty="0">
                <a:solidFill>
                  <a:srgbClr val="000000"/>
                </a:solidFill>
                <a:latin typeface="Arial" panose="020B0604020202020204" pitchFamily="34" charset="0"/>
                <a:ea typeface="Century Gothic"/>
                <a:cs typeface="Arial" panose="020B0604020202020204" pitchFamily="34" charset="0"/>
                <a:sym typeface="Century Gothic"/>
              </a:rPr>
              <a:t>2 </a:t>
            </a:r>
            <a:r>
              <a:rPr lang="en-US" sz="3600" b="0" i="0" u="none" strike="noStrike" cap="none" dirty="0" err="1">
                <a:solidFill>
                  <a:srgbClr val="000000"/>
                </a:solidFill>
                <a:latin typeface="Arial" panose="020B0604020202020204" pitchFamily="34" charset="0"/>
                <a:ea typeface="Century Gothic"/>
                <a:cs typeface="Arial" panose="020B0604020202020204" pitchFamily="34" charset="0"/>
                <a:sym typeface="Century Gothic"/>
              </a:rPr>
              <a:t>objeto</a:t>
            </a:r>
            <a:endParaRPr sz="3600" dirty="0">
              <a:latin typeface="Arial" panose="020B0604020202020204" pitchFamily="34" charset="0"/>
              <a:cs typeface="Arial" panose="020B0604020202020204" pitchFamily="34" charset="0"/>
            </a:endParaRPr>
          </a:p>
          <a:p>
            <a:pPr marL="0" marR="0" lvl="0" indent="0" algn="l" rtl="0">
              <a:lnSpc>
                <a:spcPct val="100000"/>
              </a:lnSpc>
              <a:spcBef>
                <a:spcPts val="0"/>
              </a:spcBef>
              <a:spcAft>
                <a:spcPts val="0"/>
              </a:spcAft>
              <a:buNone/>
            </a:pPr>
            <a:endParaRPr sz="3600" b="0" i="0" u="none" strike="noStrike" cap="none" dirty="0">
              <a:solidFill>
                <a:srgbClr val="000000"/>
              </a:solidFill>
              <a:latin typeface="Arial" panose="020B0604020202020204" pitchFamily="34" charset="0"/>
              <a:ea typeface="Century Gothic"/>
              <a:cs typeface="Arial" panose="020B0604020202020204" pitchFamily="34" charset="0"/>
              <a:sym typeface="Century Gothic"/>
            </a:endParaRPr>
          </a:p>
          <a:p>
            <a:pPr marL="0" marR="0" lvl="0" indent="0" algn="l" rtl="0">
              <a:lnSpc>
                <a:spcPct val="100000"/>
              </a:lnSpc>
              <a:spcBef>
                <a:spcPts val="0"/>
              </a:spcBef>
              <a:spcAft>
                <a:spcPts val="0"/>
              </a:spcAft>
              <a:buNone/>
            </a:pPr>
            <a:r>
              <a:rPr lang="en-US" sz="3600" b="0" i="0" u="none" strike="noStrike" cap="none" dirty="0">
                <a:solidFill>
                  <a:srgbClr val="000000"/>
                </a:solidFill>
                <a:latin typeface="Arial" panose="020B0604020202020204" pitchFamily="34" charset="0"/>
                <a:ea typeface="Century Gothic"/>
                <a:cs typeface="Arial" panose="020B0604020202020204" pitchFamily="34" charset="0"/>
                <a:sym typeface="Century Gothic"/>
              </a:rPr>
              <a:t>3 </a:t>
            </a:r>
            <a:r>
              <a:rPr lang="en-US" sz="3600" b="0" i="0" u="none" strike="noStrike" cap="none" dirty="0" err="1">
                <a:solidFill>
                  <a:srgbClr val="000000"/>
                </a:solidFill>
                <a:latin typeface="Arial" panose="020B0604020202020204" pitchFamily="34" charset="0"/>
                <a:ea typeface="Century Gothic"/>
                <a:cs typeface="Arial" panose="020B0604020202020204" pitchFamily="34" charset="0"/>
                <a:sym typeface="Century Gothic"/>
              </a:rPr>
              <a:t>atributos</a:t>
            </a:r>
            <a:endParaRPr sz="3600" dirty="0">
              <a:latin typeface="Arial" panose="020B0604020202020204" pitchFamily="34" charset="0"/>
              <a:cs typeface="Arial" panose="020B0604020202020204" pitchFamily="34" charset="0"/>
            </a:endParaRPr>
          </a:p>
          <a:p>
            <a:pPr marL="0" marR="0" lvl="0" indent="0" algn="l" rtl="0">
              <a:lnSpc>
                <a:spcPct val="100000"/>
              </a:lnSpc>
              <a:spcBef>
                <a:spcPts val="0"/>
              </a:spcBef>
              <a:spcAft>
                <a:spcPts val="0"/>
              </a:spcAft>
              <a:buNone/>
            </a:pPr>
            <a:endParaRPr sz="3600" b="0" i="0" u="none" strike="noStrike" cap="none" dirty="0">
              <a:solidFill>
                <a:srgbClr val="000000"/>
              </a:solidFill>
              <a:latin typeface="Arial" panose="020B0604020202020204" pitchFamily="34" charset="0"/>
              <a:ea typeface="Century Gothic"/>
              <a:cs typeface="Arial" panose="020B0604020202020204" pitchFamily="34" charset="0"/>
              <a:sym typeface="Century Gothic"/>
            </a:endParaRPr>
          </a:p>
          <a:p>
            <a:pPr marL="0" marR="0" lvl="0" indent="0" algn="l" rtl="0">
              <a:lnSpc>
                <a:spcPct val="100000"/>
              </a:lnSpc>
              <a:spcBef>
                <a:spcPts val="0"/>
              </a:spcBef>
              <a:spcAft>
                <a:spcPts val="0"/>
              </a:spcAft>
              <a:buNone/>
            </a:pPr>
            <a:r>
              <a:rPr lang="en-US" sz="3600" b="0" i="0" u="none" strike="noStrike" cap="none" dirty="0">
                <a:solidFill>
                  <a:srgbClr val="000000"/>
                </a:solidFill>
                <a:latin typeface="Arial" panose="020B0604020202020204" pitchFamily="34" charset="0"/>
                <a:ea typeface="Century Gothic"/>
                <a:cs typeface="Arial" panose="020B0604020202020204" pitchFamily="34" charset="0"/>
                <a:sym typeface="Century Gothic"/>
              </a:rPr>
              <a:t>4 </a:t>
            </a:r>
            <a:r>
              <a:rPr lang="en-US" sz="3600" b="0" i="0" u="none" strike="noStrike" cap="none" dirty="0" err="1">
                <a:solidFill>
                  <a:srgbClr val="000000"/>
                </a:solidFill>
                <a:latin typeface="Arial" panose="020B0604020202020204" pitchFamily="34" charset="0"/>
                <a:ea typeface="Century Gothic"/>
                <a:cs typeface="Arial" panose="020B0604020202020204" pitchFamily="34" charset="0"/>
                <a:sym typeface="Century Gothic"/>
              </a:rPr>
              <a:t>métodos</a:t>
            </a:r>
            <a:endParaRPr sz="3600" dirty="0">
              <a:latin typeface="Arial" panose="020B0604020202020204" pitchFamily="34" charset="0"/>
              <a:cs typeface="Arial" panose="020B0604020202020204" pitchFamily="34" charset="0"/>
            </a:endParaRPr>
          </a:p>
          <a:p>
            <a:pPr marL="0" marR="0" lvl="0" indent="0" algn="l" rtl="0">
              <a:lnSpc>
                <a:spcPct val="100000"/>
              </a:lnSpc>
              <a:spcBef>
                <a:spcPts val="0"/>
              </a:spcBef>
              <a:spcAft>
                <a:spcPts val="0"/>
              </a:spcAft>
              <a:buNone/>
            </a:pPr>
            <a:endParaRPr sz="1800" b="0" i="0" u="none" strike="noStrike" cap="none" dirty="0">
              <a:solidFill>
                <a:srgbClr val="000000"/>
              </a:solidFill>
              <a:latin typeface="Century Gothic"/>
              <a:ea typeface="Century Gothic"/>
              <a:cs typeface="Century Gothic"/>
              <a:sym typeface="Century Gothic"/>
            </a:endParaRPr>
          </a:p>
        </p:txBody>
      </p:sp>
      <p:pic>
        <p:nvPicPr>
          <p:cNvPr id="4" name="Google Shape;117;p5">
            <a:extLst>
              <a:ext uri="{FF2B5EF4-FFF2-40B4-BE49-F238E27FC236}">
                <a16:creationId xmlns:a16="http://schemas.microsoft.com/office/drawing/2014/main" id="{79AE2796-5CBF-97FA-03FC-000D116CE017}"/>
              </a:ext>
            </a:extLst>
          </p:cNvPr>
          <p:cNvPicPr preferRelativeResize="0"/>
          <p:nvPr/>
        </p:nvPicPr>
        <p:blipFill rotWithShape="1">
          <a:blip r:embed="rId3">
            <a:alphaModFix/>
          </a:blip>
          <a:srcRect/>
          <a:stretch/>
        </p:blipFill>
        <p:spPr>
          <a:xfrm>
            <a:off x="6802075" y="2958284"/>
            <a:ext cx="9887226" cy="7118559"/>
          </a:xfrm>
          <a:prstGeom prst="rect">
            <a:avLst/>
          </a:prstGeom>
          <a:noFill/>
          <a:ln>
            <a:noFill/>
          </a:ln>
        </p:spPr>
      </p:pic>
      <p:sp>
        <p:nvSpPr>
          <p:cNvPr id="5" name="Google Shape;116;p5">
            <a:extLst>
              <a:ext uri="{FF2B5EF4-FFF2-40B4-BE49-F238E27FC236}">
                <a16:creationId xmlns:a16="http://schemas.microsoft.com/office/drawing/2014/main" id="{ED56BD55-E475-9EF1-D032-1C5EF1E660AE}"/>
              </a:ext>
            </a:extLst>
          </p:cNvPr>
          <p:cNvSpPr txBox="1"/>
          <p:nvPr/>
        </p:nvSpPr>
        <p:spPr>
          <a:xfrm>
            <a:off x="14319250" y="1999073"/>
            <a:ext cx="2370051" cy="491595"/>
          </a:xfrm>
          <a:prstGeom prst="rect">
            <a:avLst/>
          </a:prstGeom>
          <a:noFill/>
          <a:ln w="9525" cap="flat" cmpd="sng">
            <a:solidFill>
              <a:srgbClr val="8D9F0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1496239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11FCC6-3B49-9D46-8B62-80E94C906F0A}"/>
              </a:ext>
            </a:extLst>
          </p:cNvPr>
          <p:cNvSpPr>
            <a:spLocks noGrp="1"/>
          </p:cNvSpPr>
          <p:nvPr>
            <p:ph type="title"/>
          </p:nvPr>
        </p:nvSpPr>
        <p:spPr/>
        <p:txBody>
          <a:bodyPr/>
          <a:lstStyle/>
          <a:p>
            <a:r>
              <a:rPr lang="es-CL" dirty="0"/>
              <a:t>Creando una clase</a:t>
            </a:r>
          </a:p>
        </p:txBody>
      </p:sp>
      <p:sp>
        <p:nvSpPr>
          <p:cNvPr id="5" name="Marcador de texto 3">
            <a:extLst>
              <a:ext uri="{FF2B5EF4-FFF2-40B4-BE49-F238E27FC236}">
                <a16:creationId xmlns:a16="http://schemas.microsoft.com/office/drawing/2014/main" id="{96B2B5F8-1266-F9D8-8342-1A8CBAA081BD}"/>
              </a:ext>
            </a:extLst>
          </p:cNvPr>
          <p:cNvSpPr txBox="1">
            <a:spLocks/>
          </p:cNvSpPr>
          <p:nvPr/>
        </p:nvSpPr>
        <p:spPr>
          <a:xfrm>
            <a:off x="755650" y="1920874"/>
            <a:ext cx="18664662" cy="8991601"/>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342900" indent="-342900" algn="just">
              <a:buClr>
                <a:schemeClr val="dk1"/>
              </a:buClr>
              <a:buSzPts val="2400"/>
            </a:pPr>
            <a:endParaRPr lang="es-CL" sz="4400" dirty="0">
              <a:solidFill>
                <a:schemeClr val="dk1"/>
              </a:solidFill>
              <a:latin typeface="Calibri"/>
              <a:cs typeface="Calibri"/>
            </a:endParaRPr>
          </a:p>
          <a:p>
            <a:pPr lvl="4"/>
            <a:endParaRPr lang="es-ES_tradnl" sz="1200" dirty="0">
              <a:latin typeface="Calibri" panose="020F0502020204030204" pitchFamily="34" charset="0"/>
              <a:cs typeface="Calibri" panose="020F0502020204030204" pitchFamily="34" charset="0"/>
            </a:endParaRPr>
          </a:p>
        </p:txBody>
      </p:sp>
      <p:sp>
        <p:nvSpPr>
          <p:cNvPr id="6" name="Marcador de texto 3">
            <a:extLst>
              <a:ext uri="{FF2B5EF4-FFF2-40B4-BE49-F238E27FC236}">
                <a16:creationId xmlns:a16="http://schemas.microsoft.com/office/drawing/2014/main" id="{3F8F1B7A-F4E9-E5CE-32E2-14C53D8FB290}"/>
              </a:ext>
            </a:extLst>
          </p:cNvPr>
          <p:cNvSpPr txBox="1">
            <a:spLocks/>
          </p:cNvSpPr>
          <p:nvPr/>
        </p:nvSpPr>
        <p:spPr>
          <a:xfrm>
            <a:off x="789405" y="1920874"/>
            <a:ext cx="18664662" cy="8991601"/>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50800" algn="just" rtl="0">
              <a:lnSpc>
                <a:spcPct val="90000"/>
              </a:lnSpc>
              <a:spcBef>
                <a:spcPts val="1000"/>
              </a:spcBef>
              <a:buSzPts val="2800"/>
            </a:pPr>
            <a:r>
              <a:rPr lang="es-MX" sz="3600" dirty="0">
                <a:solidFill>
                  <a:schemeClr val="tx1"/>
                </a:solidFill>
                <a:latin typeface="Arial" panose="020B0604020202020204" pitchFamily="34" charset="0"/>
                <a:cs typeface="Arial" panose="020B0604020202020204" pitchFamily="34" charset="0"/>
              </a:rPr>
              <a:t>Definamos sus atributos: nombre, tamaño y masa, y sus métodos: preparar y calentar.</a:t>
            </a:r>
          </a:p>
          <a:p>
            <a:pPr marL="50800" lvl="0" indent="0" algn="just" rtl="0">
              <a:lnSpc>
                <a:spcPct val="90000"/>
              </a:lnSpc>
              <a:spcBef>
                <a:spcPts val="1000"/>
              </a:spcBef>
              <a:spcAft>
                <a:spcPts val="0"/>
              </a:spcAft>
              <a:buSzPts val="2800"/>
              <a:buNone/>
            </a:pPr>
            <a:endParaRPr lang="es-MX" sz="3600" dirty="0">
              <a:solidFill>
                <a:schemeClr val="tx1"/>
              </a:solidFill>
              <a:latin typeface="Arial" panose="020B0604020202020204" pitchFamily="34" charset="0"/>
              <a:cs typeface="Arial" panose="020B0604020202020204" pitchFamily="34" charset="0"/>
            </a:endParaRPr>
          </a:p>
          <a:p>
            <a:pPr marL="457200" lvl="1" indent="0" algn="just" rtl="0">
              <a:lnSpc>
                <a:spcPct val="100000"/>
              </a:lnSpc>
              <a:spcBef>
                <a:spcPts val="480"/>
              </a:spcBef>
              <a:spcAft>
                <a:spcPts val="0"/>
              </a:spcAft>
              <a:buClr>
                <a:srgbClr val="818990"/>
              </a:buClr>
              <a:buSzPts val="2400"/>
              <a:buNone/>
            </a:pPr>
            <a:endParaRPr lang="es-MX" sz="3600" dirty="0">
              <a:solidFill>
                <a:srgbClr val="222222"/>
              </a:solidFill>
              <a:latin typeface="Arial" panose="020B0604020202020204" pitchFamily="34" charset="0"/>
              <a:ea typeface="Calibri"/>
              <a:cs typeface="Arial" panose="020B0604020202020204" pitchFamily="34" charset="0"/>
              <a:sym typeface="Calibri"/>
            </a:endParaRPr>
          </a:p>
          <a:p>
            <a:pPr marL="457200" lvl="1" indent="0" algn="just" rtl="0">
              <a:lnSpc>
                <a:spcPct val="100000"/>
              </a:lnSpc>
              <a:spcBef>
                <a:spcPts val="480"/>
              </a:spcBef>
              <a:spcAft>
                <a:spcPts val="0"/>
              </a:spcAft>
              <a:buClr>
                <a:srgbClr val="222222"/>
              </a:buClr>
              <a:buSzPts val="2400"/>
              <a:buNone/>
            </a:pPr>
            <a:endParaRPr lang="es-MX" sz="3600" b="1" i="1" dirty="0">
              <a:solidFill>
                <a:srgbClr val="222222"/>
              </a:solidFill>
              <a:latin typeface="Arial" panose="020B0604020202020204" pitchFamily="34" charset="0"/>
              <a:ea typeface="Calibri"/>
              <a:cs typeface="Arial" panose="020B0604020202020204" pitchFamily="34" charset="0"/>
              <a:sym typeface="Calibri"/>
            </a:endParaRPr>
          </a:p>
          <a:p>
            <a:pPr marL="457200" lvl="1" indent="0" algn="just" rtl="0">
              <a:lnSpc>
                <a:spcPct val="100000"/>
              </a:lnSpc>
              <a:spcBef>
                <a:spcPts val="480"/>
              </a:spcBef>
              <a:spcAft>
                <a:spcPts val="0"/>
              </a:spcAft>
              <a:buClr>
                <a:srgbClr val="222222"/>
              </a:buClr>
              <a:buSzPts val="2400"/>
              <a:buNone/>
            </a:pPr>
            <a:endParaRPr lang="es-MX" sz="3600" b="1" i="1" dirty="0">
              <a:solidFill>
                <a:srgbClr val="222222"/>
              </a:solidFill>
              <a:latin typeface="Arial" panose="020B0604020202020204" pitchFamily="34" charset="0"/>
              <a:ea typeface="Calibri"/>
              <a:cs typeface="Arial" panose="020B0604020202020204" pitchFamily="34" charset="0"/>
              <a:sym typeface="Calibri"/>
            </a:endParaRPr>
          </a:p>
          <a:p>
            <a:pPr marR="0" lvl="0" algn="just" rtl="0">
              <a:lnSpc>
                <a:spcPct val="100000"/>
              </a:lnSpc>
              <a:spcBef>
                <a:spcPts val="0"/>
              </a:spcBef>
              <a:spcAft>
                <a:spcPts val="0"/>
              </a:spcAft>
            </a:pPr>
            <a:endParaRPr lang="es-CL" sz="3600" dirty="0">
              <a:solidFill>
                <a:srgbClr val="222222"/>
              </a:solidFill>
              <a:latin typeface="Arial" panose="020B0604020202020204" pitchFamily="34" charset="0"/>
              <a:cs typeface="Arial" panose="020B0604020202020204" pitchFamily="34" charset="0"/>
              <a:sym typeface="Calibri"/>
            </a:endParaRPr>
          </a:p>
          <a:p>
            <a:pPr marL="285750" marR="0" lvl="0" indent="-285750" algn="just" rtl="0">
              <a:lnSpc>
                <a:spcPct val="100000"/>
              </a:lnSpc>
              <a:spcBef>
                <a:spcPts val="0"/>
              </a:spcBef>
              <a:spcAft>
                <a:spcPts val="0"/>
              </a:spcAft>
              <a:buFont typeface="Arial" panose="020B0604020202020204" pitchFamily="34" charset="0"/>
              <a:buChar char="•"/>
            </a:pPr>
            <a:endParaRPr lang="es-ES_tradnl" sz="1200" dirty="0">
              <a:latin typeface="Calibri" panose="020F0502020204030204" pitchFamily="34" charset="0"/>
              <a:cs typeface="Calibri" panose="020F0502020204030204" pitchFamily="34" charset="0"/>
            </a:endParaRPr>
          </a:p>
        </p:txBody>
      </p:sp>
      <p:pic>
        <p:nvPicPr>
          <p:cNvPr id="7" name="Imagen 6">
            <a:extLst>
              <a:ext uri="{FF2B5EF4-FFF2-40B4-BE49-F238E27FC236}">
                <a16:creationId xmlns:a16="http://schemas.microsoft.com/office/drawing/2014/main" id="{2C548E4A-E2FC-CDDE-7008-BC2A4CD7159E}"/>
              </a:ext>
            </a:extLst>
          </p:cNvPr>
          <p:cNvPicPr>
            <a:picLocks noChangeAspect="1"/>
          </p:cNvPicPr>
          <p:nvPr/>
        </p:nvPicPr>
        <p:blipFill>
          <a:blip r:embed="rId2"/>
          <a:stretch>
            <a:fillRect/>
          </a:stretch>
        </p:blipFill>
        <p:spPr>
          <a:xfrm>
            <a:off x="4335618" y="3063875"/>
            <a:ext cx="11432864" cy="5930690"/>
          </a:xfrm>
          <a:prstGeom prst="rect">
            <a:avLst/>
          </a:prstGeom>
        </p:spPr>
      </p:pic>
      <p:sp>
        <p:nvSpPr>
          <p:cNvPr id="8" name="Google Shape;229;p17">
            <a:extLst>
              <a:ext uri="{FF2B5EF4-FFF2-40B4-BE49-F238E27FC236}">
                <a16:creationId xmlns:a16="http://schemas.microsoft.com/office/drawing/2014/main" id="{65D4CCD7-44FB-14B2-ED07-731C12B83138}"/>
              </a:ext>
            </a:extLst>
          </p:cNvPr>
          <p:cNvSpPr/>
          <p:nvPr/>
        </p:nvSpPr>
        <p:spPr>
          <a:xfrm>
            <a:off x="650033" y="3796030"/>
            <a:ext cx="3153617" cy="1630045"/>
          </a:xfrm>
          <a:custGeom>
            <a:avLst/>
            <a:gdLst/>
            <a:ahLst/>
            <a:cxnLst/>
            <a:rect l="l" t="t" r="r" b="b"/>
            <a:pathLst>
              <a:path w="1285461" h="543339" extrusionOk="0">
                <a:moveTo>
                  <a:pt x="0" y="0"/>
                </a:moveTo>
                <a:cubicBezTo>
                  <a:pt x="177628" y="-49221"/>
                  <a:pt x="319221" y="12342"/>
                  <a:pt x="415632" y="0"/>
                </a:cubicBezTo>
                <a:cubicBezTo>
                  <a:pt x="512043" y="-12342"/>
                  <a:pt x="716629" y="23865"/>
                  <a:pt x="805556" y="0"/>
                </a:cubicBezTo>
                <a:cubicBezTo>
                  <a:pt x="894483" y="-23865"/>
                  <a:pt x="1189261" y="54862"/>
                  <a:pt x="1285461" y="0"/>
                </a:cubicBezTo>
                <a:cubicBezTo>
                  <a:pt x="1288560" y="226890"/>
                  <a:pt x="1276593" y="339126"/>
                  <a:pt x="1285461" y="543339"/>
                </a:cubicBezTo>
                <a:cubicBezTo>
                  <a:pt x="1156618" y="586744"/>
                  <a:pt x="983890" y="533734"/>
                  <a:pt x="882683" y="543339"/>
                </a:cubicBezTo>
                <a:cubicBezTo>
                  <a:pt x="781476" y="552944"/>
                  <a:pt x="544552" y="538926"/>
                  <a:pt x="428487" y="543339"/>
                </a:cubicBezTo>
                <a:cubicBezTo>
                  <a:pt x="312422" y="547752"/>
                  <a:pt x="86124" y="512559"/>
                  <a:pt x="0" y="543339"/>
                </a:cubicBezTo>
                <a:cubicBezTo>
                  <a:pt x="-8440" y="280093"/>
                  <a:pt x="31525" y="258890"/>
                  <a:pt x="0" y="0"/>
                </a:cubicBezTo>
                <a:close/>
              </a:path>
            </a:pathLst>
          </a:custGeom>
          <a:noFill/>
          <a:ln w="9525" cap="flat" cmpd="sng">
            <a:solidFill>
              <a:srgbClr val="0070C0"/>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s-CL" sz="3600" dirty="0">
                <a:solidFill>
                  <a:schemeClr val="tx1"/>
                </a:solidFill>
                <a:latin typeface="Arial" panose="020B0604020202020204" pitchFamily="34" charset="0"/>
                <a:cs typeface="Arial" panose="020B0604020202020204" pitchFamily="34" charset="0"/>
              </a:rPr>
              <a:t>Código de la Clase</a:t>
            </a:r>
          </a:p>
        </p:txBody>
      </p:sp>
      <p:sp>
        <p:nvSpPr>
          <p:cNvPr id="9" name="Flecha: hacia abajo 8">
            <a:extLst>
              <a:ext uri="{FF2B5EF4-FFF2-40B4-BE49-F238E27FC236}">
                <a16:creationId xmlns:a16="http://schemas.microsoft.com/office/drawing/2014/main" id="{E234B5DD-6AFE-43B3-1C2F-E4FAF07508F0}"/>
              </a:ext>
            </a:extLst>
          </p:cNvPr>
          <p:cNvSpPr/>
          <p:nvPr/>
        </p:nvSpPr>
        <p:spPr>
          <a:xfrm rot="5400000">
            <a:off x="10966450" y="4854575"/>
            <a:ext cx="381001" cy="1600200"/>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0" name="Google Shape;229;p17">
            <a:extLst>
              <a:ext uri="{FF2B5EF4-FFF2-40B4-BE49-F238E27FC236}">
                <a16:creationId xmlns:a16="http://schemas.microsoft.com/office/drawing/2014/main" id="{20B2A330-57E9-5DEC-435E-681811255927}"/>
              </a:ext>
            </a:extLst>
          </p:cNvPr>
          <p:cNvSpPr/>
          <p:nvPr/>
        </p:nvSpPr>
        <p:spPr>
          <a:xfrm>
            <a:off x="9899650" y="4611052"/>
            <a:ext cx="3153617" cy="753110"/>
          </a:xfrm>
          <a:custGeom>
            <a:avLst/>
            <a:gdLst/>
            <a:ahLst/>
            <a:cxnLst/>
            <a:rect l="l" t="t" r="r" b="b"/>
            <a:pathLst>
              <a:path w="1285461" h="543339" extrusionOk="0">
                <a:moveTo>
                  <a:pt x="0" y="0"/>
                </a:moveTo>
                <a:cubicBezTo>
                  <a:pt x="177628" y="-49221"/>
                  <a:pt x="319221" y="12342"/>
                  <a:pt x="415632" y="0"/>
                </a:cubicBezTo>
                <a:cubicBezTo>
                  <a:pt x="512043" y="-12342"/>
                  <a:pt x="716629" y="23865"/>
                  <a:pt x="805556" y="0"/>
                </a:cubicBezTo>
                <a:cubicBezTo>
                  <a:pt x="894483" y="-23865"/>
                  <a:pt x="1189261" y="54862"/>
                  <a:pt x="1285461" y="0"/>
                </a:cubicBezTo>
                <a:cubicBezTo>
                  <a:pt x="1288560" y="226890"/>
                  <a:pt x="1276593" y="339126"/>
                  <a:pt x="1285461" y="543339"/>
                </a:cubicBezTo>
                <a:cubicBezTo>
                  <a:pt x="1156618" y="586744"/>
                  <a:pt x="983890" y="533734"/>
                  <a:pt x="882683" y="543339"/>
                </a:cubicBezTo>
                <a:cubicBezTo>
                  <a:pt x="781476" y="552944"/>
                  <a:pt x="544552" y="538926"/>
                  <a:pt x="428487" y="543339"/>
                </a:cubicBezTo>
                <a:cubicBezTo>
                  <a:pt x="312422" y="547752"/>
                  <a:pt x="86124" y="512559"/>
                  <a:pt x="0" y="543339"/>
                </a:cubicBezTo>
                <a:cubicBezTo>
                  <a:pt x="-8440" y="280093"/>
                  <a:pt x="31525" y="258890"/>
                  <a:pt x="0" y="0"/>
                </a:cubicBezTo>
                <a:close/>
              </a:path>
            </a:pathLst>
          </a:custGeom>
          <a:noFill/>
          <a:ln w="9525" cap="flat" cmpd="sng">
            <a:solidFill>
              <a:srgbClr val="0070C0"/>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s-CL" sz="3600" dirty="0">
                <a:solidFill>
                  <a:schemeClr val="tx1"/>
                </a:solidFill>
                <a:latin typeface="Arial" panose="020B0604020202020204" pitchFamily="34" charset="0"/>
                <a:cs typeface="Arial" panose="020B0604020202020204" pitchFamily="34" charset="0"/>
              </a:rPr>
              <a:t>Atributos</a:t>
            </a:r>
          </a:p>
        </p:txBody>
      </p:sp>
      <p:sp>
        <p:nvSpPr>
          <p:cNvPr id="11" name="Cerrar llave 10">
            <a:extLst>
              <a:ext uri="{FF2B5EF4-FFF2-40B4-BE49-F238E27FC236}">
                <a16:creationId xmlns:a16="http://schemas.microsoft.com/office/drawing/2014/main" id="{9F043559-3120-9CC5-F0CC-CCFDEFFDF316}"/>
              </a:ext>
            </a:extLst>
          </p:cNvPr>
          <p:cNvSpPr/>
          <p:nvPr/>
        </p:nvSpPr>
        <p:spPr>
          <a:xfrm>
            <a:off x="12719050" y="6312792"/>
            <a:ext cx="1219200" cy="2313683"/>
          </a:xfrm>
          <a:prstGeom prst="rightBrace">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CL"/>
          </a:p>
        </p:txBody>
      </p:sp>
      <p:sp>
        <p:nvSpPr>
          <p:cNvPr id="12" name="Google Shape;229;p17">
            <a:extLst>
              <a:ext uri="{FF2B5EF4-FFF2-40B4-BE49-F238E27FC236}">
                <a16:creationId xmlns:a16="http://schemas.microsoft.com/office/drawing/2014/main" id="{A342F128-5E31-5923-1A9E-79E4D5801E0E}"/>
              </a:ext>
            </a:extLst>
          </p:cNvPr>
          <p:cNvSpPr/>
          <p:nvPr/>
        </p:nvSpPr>
        <p:spPr>
          <a:xfrm>
            <a:off x="14060377" y="7093078"/>
            <a:ext cx="3153617" cy="753110"/>
          </a:xfrm>
          <a:custGeom>
            <a:avLst/>
            <a:gdLst/>
            <a:ahLst/>
            <a:cxnLst/>
            <a:rect l="l" t="t" r="r" b="b"/>
            <a:pathLst>
              <a:path w="1285461" h="543339" extrusionOk="0">
                <a:moveTo>
                  <a:pt x="0" y="0"/>
                </a:moveTo>
                <a:cubicBezTo>
                  <a:pt x="177628" y="-49221"/>
                  <a:pt x="319221" y="12342"/>
                  <a:pt x="415632" y="0"/>
                </a:cubicBezTo>
                <a:cubicBezTo>
                  <a:pt x="512043" y="-12342"/>
                  <a:pt x="716629" y="23865"/>
                  <a:pt x="805556" y="0"/>
                </a:cubicBezTo>
                <a:cubicBezTo>
                  <a:pt x="894483" y="-23865"/>
                  <a:pt x="1189261" y="54862"/>
                  <a:pt x="1285461" y="0"/>
                </a:cubicBezTo>
                <a:cubicBezTo>
                  <a:pt x="1288560" y="226890"/>
                  <a:pt x="1276593" y="339126"/>
                  <a:pt x="1285461" y="543339"/>
                </a:cubicBezTo>
                <a:cubicBezTo>
                  <a:pt x="1156618" y="586744"/>
                  <a:pt x="983890" y="533734"/>
                  <a:pt x="882683" y="543339"/>
                </a:cubicBezTo>
                <a:cubicBezTo>
                  <a:pt x="781476" y="552944"/>
                  <a:pt x="544552" y="538926"/>
                  <a:pt x="428487" y="543339"/>
                </a:cubicBezTo>
                <a:cubicBezTo>
                  <a:pt x="312422" y="547752"/>
                  <a:pt x="86124" y="512559"/>
                  <a:pt x="0" y="543339"/>
                </a:cubicBezTo>
                <a:cubicBezTo>
                  <a:pt x="-8440" y="280093"/>
                  <a:pt x="31525" y="258890"/>
                  <a:pt x="0" y="0"/>
                </a:cubicBezTo>
                <a:close/>
              </a:path>
            </a:pathLst>
          </a:custGeom>
          <a:noFill/>
          <a:ln w="9525" cap="flat" cmpd="sng">
            <a:solidFill>
              <a:srgbClr val="0070C0"/>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s-CL" sz="3600" dirty="0">
                <a:solidFill>
                  <a:schemeClr val="tx1"/>
                </a:solidFill>
                <a:latin typeface="Arial" panose="020B0604020202020204" pitchFamily="34" charset="0"/>
                <a:cs typeface="Arial" panose="020B0604020202020204" pitchFamily="34" charset="0"/>
              </a:rPr>
              <a:t>métodos</a:t>
            </a:r>
          </a:p>
        </p:txBody>
      </p:sp>
      <p:pic>
        <p:nvPicPr>
          <p:cNvPr id="14" name="Imagen 13">
            <a:extLst>
              <a:ext uri="{FF2B5EF4-FFF2-40B4-BE49-F238E27FC236}">
                <a16:creationId xmlns:a16="http://schemas.microsoft.com/office/drawing/2014/main" id="{A8EA6265-C0ED-9909-FC72-BFEED5785A83}"/>
              </a:ext>
            </a:extLst>
          </p:cNvPr>
          <p:cNvPicPr>
            <a:picLocks noChangeAspect="1"/>
          </p:cNvPicPr>
          <p:nvPr/>
        </p:nvPicPr>
        <p:blipFill>
          <a:blip r:embed="rId3"/>
          <a:stretch>
            <a:fillRect/>
          </a:stretch>
        </p:blipFill>
        <p:spPr>
          <a:xfrm>
            <a:off x="14006457" y="2758931"/>
            <a:ext cx="5834910" cy="3496090"/>
          </a:xfrm>
          <a:prstGeom prst="rect">
            <a:avLst/>
          </a:prstGeom>
        </p:spPr>
      </p:pic>
      <p:sp>
        <p:nvSpPr>
          <p:cNvPr id="15" name="Google Shape;341;p29">
            <a:extLst>
              <a:ext uri="{FF2B5EF4-FFF2-40B4-BE49-F238E27FC236}">
                <a16:creationId xmlns:a16="http://schemas.microsoft.com/office/drawing/2014/main" id="{C7449522-62B3-5224-4814-96FBA11CC720}"/>
              </a:ext>
            </a:extLst>
          </p:cNvPr>
          <p:cNvSpPr/>
          <p:nvPr/>
        </p:nvSpPr>
        <p:spPr>
          <a:xfrm>
            <a:off x="683788" y="8007614"/>
            <a:ext cx="3330012" cy="2761723"/>
          </a:xfrm>
          <a:custGeom>
            <a:avLst/>
            <a:gdLst/>
            <a:ahLst/>
            <a:cxnLst/>
            <a:rect l="l" t="t" r="r" b="b"/>
            <a:pathLst>
              <a:path w="1296132" h="1039261" extrusionOk="0">
                <a:moveTo>
                  <a:pt x="0" y="0"/>
                </a:moveTo>
                <a:cubicBezTo>
                  <a:pt x="210571" y="-38238"/>
                  <a:pt x="224123" y="30535"/>
                  <a:pt x="432044" y="0"/>
                </a:cubicBezTo>
                <a:cubicBezTo>
                  <a:pt x="639965" y="-30535"/>
                  <a:pt x="713744" y="27583"/>
                  <a:pt x="864088" y="0"/>
                </a:cubicBezTo>
                <a:cubicBezTo>
                  <a:pt x="1014432" y="-27583"/>
                  <a:pt x="1165840" y="30624"/>
                  <a:pt x="1296132" y="0"/>
                </a:cubicBezTo>
                <a:cubicBezTo>
                  <a:pt x="1307998" y="156601"/>
                  <a:pt x="1295543" y="379222"/>
                  <a:pt x="1296132" y="488453"/>
                </a:cubicBezTo>
                <a:cubicBezTo>
                  <a:pt x="1296721" y="597684"/>
                  <a:pt x="1266909" y="763929"/>
                  <a:pt x="1296132" y="1039261"/>
                </a:cubicBezTo>
                <a:cubicBezTo>
                  <a:pt x="1095860" y="1076481"/>
                  <a:pt x="981230" y="1031274"/>
                  <a:pt x="890011" y="1039261"/>
                </a:cubicBezTo>
                <a:cubicBezTo>
                  <a:pt x="798792" y="1047248"/>
                  <a:pt x="640604" y="1025325"/>
                  <a:pt x="470928" y="1039261"/>
                </a:cubicBezTo>
                <a:cubicBezTo>
                  <a:pt x="301252" y="1053197"/>
                  <a:pt x="104573" y="1010846"/>
                  <a:pt x="0" y="1039261"/>
                </a:cubicBezTo>
                <a:cubicBezTo>
                  <a:pt x="-43061" y="824218"/>
                  <a:pt x="38814" y="634818"/>
                  <a:pt x="0" y="530023"/>
                </a:cubicBezTo>
                <a:cubicBezTo>
                  <a:pt x="-38814" y="425228"/>
                  <a:pt x="1810" y="185295"/>
                  <a:pt x="0" y="0"/>
                </a:cubicBezTo>
                <a:close/>
              </a:path>
            </a:pathLst>
          </a:custGeom>
          <a:noFill/>
          <a:ln w="9525" cap="flat" cmpd="sng">
            <a:solidFill>
              <a:srgbClr val="0070C0"/>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3600" b="0" i="0" u="none" strike="noStrike" cap="none" dirty="0">
                <a:solidFill>
                  <a:schemeClr val="tx1"/>
                </a:solidFill>
                <a:latin typeface="Century Gothic"/>
                <a:ea typeface="Century Gothic"/>
                <a:cs typeface="Century Gothic"/>
                <a:sym typeface="Century Gothic"/>
              </a:rPr>
              <a:t>La </a:t>
            </a:r>
            <a:r>
              <a:rPr lang="en-US" sz="3600" b="0" i="0" u="none" strike="noStrike" cap="none" dirty="0" err="1">
                <a:solidFill>
                  <a:schemeClr val="tx1"/>
                </a:solidFill>
                <a:latin typeface="Century Gothic"/>
                <a:ea typeface="Century Gothic"/>
                <a:cs typeface="Century Gothic"/>
                <a:sym typeface="Century Gothic"/>
              </a:rPr>
              <a:t>primera</a:t>
            </a:r>
            <a:r>
              <a:rPr lang="en-US" sz="3600" b="0" i="0" u="none" strike="noStrike" cap="none" dirty="0">
                <a:solidFill>
                  <a:schemeClr val="tx1"/>
                </a:solidFill>
                <a:latin typeface="Century Gothic"/>
                <a:ea typeface="Century Gothic"/>
                <a:cs typeface="Century Gothic"/>
                <a:sym typeface="Century Gothic"/>
              </a:rPr>
              <a:t> </a:t>
            </a:r>
            <a:r>
              <a:rPr lang="en-US" sz="3600" b="0" i="0" u="none" strike="noStrike" cap="none" dirty="0" err="1">
                <a:solidFill>
                  <a:schemeClr val="tx1"/>
                </a:solidFill>
                <a:latin typeface="Century Gothic"/>
                <a:ea typeface="Century Gothic"/>
                <a:cs typeface="Century Gothic"/>
                <a:sym typeface="Century Gothic"/>
              </a:rPr>
              <a:t>letra</a:t>
            </a:r>
            <a:r>
              <a:rPr lang="en-US" sz="3600" b="0" i="0" u="none" strike="noStrike" cap="none" dirty="0">
                <a:solidFill>
                  <a:schemeClr val="tx1"/>
                </a:solidFill>
                <a:latin typeface="Century Gothic"/>
                <a:ea typeface="Century Gothic"/>
                <a:cs typeface="Century Gothic"/>
                <a:sym typeface="Century Gothic"/>
              </a:rPr>
              <a:t> de </a:t>
            </a:r>
            <a:r>
              <a:rPr lang="en-US" sz="3600" b="0" i="0" u="none" strike="noStrike" cap="none" dirty="0" err="1">
                <a:solidFill>
                  <a:schemeClr val="tx1"/>
                </a:solidFill>
                <a:latin typeface="Century Gothic"/>
                <a:ea typeface="Century Gothic"/>
                <a:cs typeface="Century Gothic"/>
                <a:sym typeface="Century Gothic"/>
              </a:rPr>
              <a:t>los</a:t>
            </a:r>
            <a:r>
              <a:rPr lang="en-US" sz="3600" b="0" i="0" u="none" strike="noStrike" cap="none" dirty="0">
                <a:solidFill>
                  <a:schemeClr val="tx1"/>
                </a:solidFill>
                <a:latin typeface="Century Gothic"/>
                <a:ea typeface="Century Gothic"/>
                <a:cs typeface="Century Gothic"/>
                <a:sym typeface="Century Gothic"/>
              </a:rPr>
              <a:t> </a:t>
            </a:r>
            <a:r>
              <a:rPr lang="en-US" sz="3600" b="0" i="0" u="none" strike="noStrike" cap="none" dirty="0" err="1">
                <a:solidFill>
                  <a:schemeClr val="tx1"/>
                </a:solidFill>
                <a:latin typeface="Century Gothic"/>
                <a:ea typeface="Century Gothic"/>
                <a:cs typeface="Century Gothic"/>
                <a:sym typeface="Century Gothic"/>
              </a:rPr>
              <a:t>atributos</a:t>
            </a:r>
            <a:r>
              <a:rPr lang="en-US" sz="3600" b="0" i="0" u="none" strike="noStrike" cap="none" dirty="0">
                <a:solidFill>
                  <a:schemeClr val="tx1"/>
                </a:solidFill>
                <a:latin typeface="Century Gothic"/>
                <a:ea typeface="Century Gothic"/>
                <a:cs typeface="Century Gothic"/>
                <a:sym typeface="Century Gothic"/>
              </a:rPr>
              <a:t> y </a:t>
            </a:r>
            <a:r>
              <a:rPr lang="en-US" sz="3600" b="0" i="0" u="none" strike="noStrike" cap="none" dirty="0" err="1">
                <a:solidFill>
                  <a:schemeClr val="tx1"/>
                </a:solidFill>
                <a:latin typeface="Century Gothic"/>
                <a:ea typeface="Century Gothic"/>
                <a:cs typeface="Century Gothic"/>
                <a:sym typeface="Century Gothic"/>
              </a:rPr>
              <a:t>métodos</a:t>
            </a:r>
            <a:r>
              <a:rPr lang="en-US" sz="3600" b="0" i="0" u="none" strike="noStrike" cap="none" dirty="0">
                <a:solidFill>
                  <a:schemeClr val="tx1"/>
                </a:solidFill>
                <a:latin typeface="Century Gothic"/>
                <a:ea typeface="Century Gothic"/>
                <a:cs typeface="Century Gothic"/>
                <a:sym typeface="Century Gothic"/>
              </a:rPr>
              <a:t> es </a:t>
            </a:r>
            <a:r>
              <a:rPr lang="en-US" sz="3600" b="0" i="0" u="none" strike="noStrike" cap="none" dirty="0" err="1">
                <a:solidFill>
                  <a:schemeClr val="tx1"/>
                </a:solidFill>
                <a:latin typeface="Century Gothic"/>
                <a:ea typeface="Century Gothic"/>
                <a:cs typeface="Century Gothic"/>
                <a:sym typeface="Century Gothic"/>
              </a:rPr>
              <a:t>minúscula</a:t>
            </a:r>
            <a:endParaRPr sz="3600" dirty="0">
              <a:solidFill>
                <a:schemeClr val="tx1"/>
              </a:solidFill>
            </a:endParaRPr>
          </a:p>
        </p:txBody>
      </p:sp>
      <p:pic>
        <p:nvPicPr>
          <p:cNvPr id="16" name="Google Shape;340;p29" descr="Bombilla">
            <a:extLst>
              <a:ext uri="{FF2B5EF4-FFF2-40B4-BE49-F238E27FC236}">
                <a16:creationId xmlns:a16="http://schemas.microsoft.com/office/drawing/2014/main" id="{2A9BE1BD-AF47-707E-25F4-70C8F44B59EA}"/>
              </a:ext>
            </a:extLst>
          </p:cNvPr>
          <p:cNvPicPr preferRelativeResize="0"/>
          <p:nvPr/>
        </p:nvPicPr>
        <p:blipFill rotWithShape="1">
          <a:blip r:embed="rId4">
            <a:alphaModFix/>
          </a:blip>
          <a:srcRect/>
          <a:stretch/>
        </p:blipFill>
        <p:spPr>
          <a:xfrm>
            <a:off x="1549142" y="6579665"/>
            <a:ext cx="1355397" cy="1350834"/>
          </a:xfrm>
          <a:prstGeom prst="rect">
            <a:avLst/>
          </a:prstGeom>
          <a:noFill/>
          <a:ln>
            <a:noFill/>
          </a:ln>
        </p:spPr>
      </p:pic>
    </p:spTree>
    <p:extLst>
      <p:ext uri="{BB962C8B-B14F-4D97-AF65-F5344CB8AC3E}">
        <p14:creationId xmlns:p14="http://schemas.microsoft.com/office/powerpoint/2010/main" val="210139051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11FCC6-3B49-9D46-8B62-80E94C906F0A}"/>
              </a:ext>
            </a:extLst>
          </p:cNvPr>
          <p:cNvSpPr>
            <a:spLocks noGrp="1"/>
          </p:cNvSpPr>
          <p:nvPr>
            <p:ph type="title"/>
          </p:nvPr>
        </p:nvSpPr>
        <p:spPr/>
        <p:txBody>
          <a:bodyPr/>
          <a:lstStyle/>
          <a:p>
            <a:r>
              <a:rPr lang="es-CL" dirty="0"/>
              <a:t>Creando una clase</a:t>
            </a:r>
          </a:p>
        </p:txBody>
      </p:sp>
      <p:sp>
        <p:nvSpPr>
          <p:cNvPr id="5" name="Marcador de texto 3">
            <a:extLst>
              <a:ext uri="{FF2B5EF4-FFF2-40B4-BE49-F238E27FC236}">
                <a16:creationId xmlns:a16="http://schemas.microsoft.com/office/drawing/2014/main" id="{96B2B5F8-1266-F9D8-8342-1A8CBAA081BD}"/>
              </a:ext>
            </a:extLst>
          </p:cNvPr>
          <p:cNvSpPr txBox="1">
            <a:spLocks/>
          </p:cNvSpPr>
          <p:nvPr/>
        </p:nvSpPr>
        <p:spPr>
          <a:xfrm>
            <a:off x="755650" y="1920874"/>
            <a:ext cx="18664662" cy="8991601"/>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342900" indent="-342900" algn="just">
              <a:buClr>
                <a:schemeClr val="dk1"/>
              </a:buClr>
              <a:buSzPts val="2400"/>
            </a:pPr>
            <a:endParaRPr lang="es-CL" sz="4400" dirty="0">
              <a:solidFill>
                <a:schemeClr val="dk1"/>
              </a:solidFill>
              <a:latin typeface="Calibri"/>
              <a:cs typeface="Calibri"/>
            </a:endParaRPr>
          </a:p>
          <a:p>
            <a:pPr lvl="4"/>
            <a:endParaRPr lang="es-ES_tradnl" sz="1200" dirty="0">
              <a:latin typeface="Calibri" panose="020F0502020204030204" pitchFamily="34" charset="0"/>
              <a:cs typeface="Calibri" panose="020F0502020204030204" pitchFamily="34" charset="0"/>
            </a:endParaRPr>
          </a:p>
        </p:txBody>
      </p:sp>
      <p:sp>
        <p:nvSpPr>
          <p:cNvPr id="6" name="Marcador de texto 3">
            <a:extLst>
              <a:ext uri="{FF2B5EF4-FFF2-40B4-BE49-F238E27FC236}">
                <a16:creationId xmlns:a16="http://schemas.microsoft.com/office/drawing/2014/main" id="{3F8F1B7A-F4E9-E5CE-32E2-14C53D8FB290}"/>
              </a:ext>
            </a:extLst>
          </p:cNvPr>
          <p:cNvSpPr txBox="1">
            <a:spLocks/>
          </p:cNvSpPr>
          <p:nvPr/>
        </p:nvSpPr>
        <p:spPr>
          <a:xfrm>
            <a:off x="789405" y="1920874"/>
            <a:ext cx="18664662" cy="8991601"/>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0" marR="0" lvl="0" indent="0" algn="just" rtl="0">
              <a:lnSpc>
                <a:spcPct val="100000"/>
              </a:lnSpc>
              <a:spcBef>
                <a:spcPts val="0"/>
              </a:spcBef>
              <a:spcAft>
                <a:spcPts val="0"/>
              </a:spcAft>
              <a:buNone/>
            </a:pPr>
            <a:r>
              <a:rPr lang="es-MX" sz="3600" b="0" i="0" u="none" strike="noStrike" cap="none" dirty="0">
                <a:solidFill>
                  <a:schemeClr val="tx1"/>
                </a:solidFill>
                <a:latin typeface="Arial" panose="020B0604020202020204" pitchFamily="34" charset="0"/>
                <a:ea typeface="Calibri"/>
                <a:cs typeface="Arial" panose="020B0604020202020204" pitchFamily="34" charset="0"/>
                <a:sym typeface="Calibri"/>
              </a:rPr>
              <a:t>Los </a:t>
            </a:r>
            <a:r>
              <a:rPr lang="es-MX" sz="3600" b="1" i="0" u="none" strike="noStrike" cap="none" dirty="0">
                <a:solidFill>
                  <a:schemeClr val="tx1"/>
                </a:solidFill>
                <a:latin typeface="Arial" panose="020B0604020202020204" pitchFamily="34" charset="0"/>
                <a:ea typeface="Calibri"/>
                <a:cs typeface="Arial" panose="020B0604020202020204" pitchFamily="34" charset="0"/>
                <a:sym typeface="Calibri"/>
              </a:rPr>
              <a:t>tipos de datos  </a:t>
            </a:r>
            <a:r>
              <a:rPr lang="es-MX" sz="3600" b="0" i="0" u="none" strike="noStrike" cap="none" dirty="0">
                <a:solidFill>
                  <a:schemeClr val="tx1"/>
                </a:solidFill>
                <a:latin typeface="Arial" panose="020B0604020202020204" pitchFamily="34" charset="0"/>
                <a:ea typeface="Calibri"/>
                <a:cs typeface="Arial" panose="020B0604020202020204" pitchFamily="34" charset="0"/>
                <a:sym typeface="Calibri"/>
              </a:rPr>
              <a:t>en Java, pueden ser primitivos o estructurados.</a:t>
            </a:r>
            <a:endParaRPr lang="es-MX" sz="3600" dirty="0">
              <a:solidFill>
                <a:schemeClr val="tx1"/>
              </a:solidFill>
              <a:latin typeface="Arial" panose="020B0604020202020204" pitchFamily="34" charset="0"/>
              <a:cs typeface="Arial" panose="020B0604020202020204" pitchFamily="34" charset="0"/>
            </a:endParaRPr>
          </a:p>
          <a:p>
            <a:pPr marL="0" marR="0" lvl="0" indent="0" algn="just" rtl="0">
              <a:lnSpc>
                <a:spcPct val="100000"/>
              </a:lnSpc>
              <a:spcBef>
                <a:spcPts val="0"/>
              </a:spcBef>
              <a:spcAft>
                <a:spcPts val="0"/>
              </a:spcAft>
              <a:buNone/>
            </a:pPr>
            <a:endParaRPr lang="es-MX" sz="3600" b="0" i="0" u="none" strike="noStrike" cap="none" dirty="0">
              <a:solidFill>
                <a:srgbClr val="0F243E"/>
              </a:solidFill>
              <a:latin typeface="Arial" panose="020B0604020202020204" pitchFamily="34" charset="0"/>
              <a:ea typeface="Calibri"/>
              <a:cs typeface="Arial" panose="020B0604020202020204" pitchFamily="34" charset="0"/>
              <a:sym typeface="Calibri"/>
            </a:endParaRPr>
          </a:p>
          <a:p>
            <a:pPr marL="0" marR="0" lvl="0" indent="0" algn="just" rtl="0">
              <a:lnSpc>
                <a:spcPct val="100000"/>
              </a:lnSpc>
              <a:spcBef>
                <a:spcPts val="0"/>
              </a:spcBef>
              <a:spcAft>
                <a:spcPts val="0"/>
              </a:spcAft>
              <a:buNone/>
            </a:pPr>
            <a:r>
              <a:rPr lang="es-MX" sz="3600" b="0" i="0" u="none" strike="noStrike" cap="none" dirty="0">
                <a:solidFill>
                  <a:srgbClr val="0F243E"/>
                </a:solidFill>
                <a:latin typeface="Arial" panose="020B0604020202020204" pitchFamily="34" charset="0"/>
                <a:ea typeface="Century Gothic"/>
                <a:cs typeface="Arial" panose="020B0604020202020204" pitchFamily="34" charset="0"/>
                <a:sym typeface="Century Gothic"/>
              </a:rPr>
              <a:t> </a:t>
            </a:r>
            <a:endParaRPr lang="es-MX" sz="3600" dirty="0">
              <a:latin typeface="Arial" panose="020B0604020202020204" pitchFamily="34" charset="0"/>
              <a:cs typeface="Arial" panose="020B0604020202020204" pitchFamily="34" charset="0"/>
            </a:endParaRPr>
          </a:p>
          <a:p>
            <a:pPr marL="0" marR="0" lvl="0" indent="0" algn="just" rtl="0">
              <a:lnSpc>
                <a:spcPct val="100000"/>
              </a:lnSpc>
              <a:spcBef>
                <a:spcPts val="0"/>
              </a:spcBef>
              <a:spcAft>
                <a:spcPts val="0"/>
              </a:spcAft>
              <a:buNone/>
            </a:pPr>
            <a:r>
              <a:rPr lang="es-MX" sz="3600" b="0" i="0" u="none" strike="noStrike" cap="none" dirty="0">
                <a:solidFill>
                  <a:srgbClr val="0F243E"/>
                </a:solidFill>
                <a:latin typeface="Arial" panose="020B0604020202020204" pitchFamily="34" charset="0"/>
                <a:ea typeface="Century Gothic"/>
                <a:cs typeface="Arial" panose="020B0604020202020204" pitchFamily="34" charset="0"/>
                <a:sym typeface="Century Gothic"/>
              </a:rPr>
              <a:t>      </a:t>
            </a:r>
          </a:p>
          <a:p>
            <a:pPr marL="0" marR="0" lvl="0" indent="0" algn="just" rtl="0">
              <a:lnSpc>
                <a:spcPct val="100000"/>
              </a:lnSpc>
              <a:spcBef>
                <a:spcPts val="0"/>
              </a:spcBef>
              <a:spcAft>
                <a:spcPts val="0"/>
              </a:spcAft>
              <a:buNone/>
            </a:pPr>
            <a:r>
              <a:rPr lang="es-MX" sz="3600" b="0" i="0" u="none" strike="noStrike" cap="none" dirty="0">
                <a:solidFill>
                  <a:srgbClr val="0F243E"/>
                </a:solidFill>
                <a:latin typeface="Arial" panose="020B0604020202020204" pitchFamily="34" charset="0"/>
                <a:ea typeface="Century Gothic"/>
                <a:cs typeface="Arial" panose="020B0604020202020204" pitchFamily="34" charset="0"/>
                <a:sym typeface="Century Gothic"/>
              </a:rPr>
              <a:t>      </a:t>
            </a:r>
          </a:p>
          <a:p>
            <a:pPr marL="0" marR="0" lvl="0" indent="0" algn="just" rtl="0">
              <a:lnSpc>
                <a:spcPct val="100000"/>
              </a:lnSpc>
              <a:spcBef>
                <a:spcPts val="0"/>
              </a:spcBef>
              <a:spcAft>
                <a:spcPts val="0"/>
              </a:spcAft>
              <a:buNone/>
            </a:pPr>
            <a:endParaRPr lang="es-MX" sz="3600" b="0" i="0" u="none" strike="noStrike" cap="none" dirty="0">
              <a:solidFill>
                <a:srgbClr val="0F243E"/>
              </a:solidFill>
              <a:latin typeface="Arial" panose="020B0604020202020204" pitchFamily="34" charset="0"/>
              <a:ea typeface="Century Gothic"/>
              <a:cs typeface="Arial" panose="020B0604020202020204" pitchFamily="34" charset="0"/>
              <a:sym typeface="Century Gothic"/>
            </a:endParaRPr>
          </a:p>
          <a:p>
            <a:pPr marL="0" marR="0" lvl="0" indent="0" algn="just" rtl="0">
              <a:lnSpc>
                <a:spcPct val="100000"/>
              </a:lnSpc>
              <a:spcBef>
                <a:spcPts val="0"/>
              </a:spcBef>
              <a:spcAft>
                <a:spcPts val="0"/>
              </a:spcAft>
              <a:buNone/>
            </a:pPr>
            <a:r>
              <a:rPr lang="es-MX" sz="3600" b="0" i="0" u="none" strike="noStrike" cap="none" dirty="0">
                <a:solidFill>
                  <a:srgbClr val="0F243E"/>
                </a:solidFill>
                <a:latin typeface="Arial" panose="020B0604020202020204" pitchFamily="34" charset="0"/>
                <a:ea typeface="Century Gothic"/>
                <a:cs typeface="Arial" panose="020B0604020202020204" pitchFamily="34" charset="0"/>
                <a:sym typeface="Century Gothic"/>
              </a:rPr>
              <a:t>                                                                                                                        </a:t>
            </a:r>
            <a:endParaRPr lang="es-MX" sz="3600" dirty="0">
              <a:latin typeface="Arial" panose="020B0604020202020204" pitchFamily="34" charset="0"/>
              <a:cs typeface="Arial" panose="020B0604020202020204" pitchFamily="34" charset="0"/>
            </a:endParaRPr>
          </a:p>
          <a:p>
            <a:pPr marL="0" marR="0" lvl="0" indent="0" algn="just" rtl="0">
              <a:lnSpc>
                <a:spcPct val="100000"/>
              </a:lnSpc>
              <a:spcBef>
                <a:spcPts val="0"/>
              </a:spcBef>
              <a:spcAft>
                <a:spcPts val="0"/>
              </a:spcAft>
              <a:buNone/>
            </a:pPr>
            <a:endParaRPr lang="es-MX" sz="3600" b="0" i="0" u="none" strike="noStrike" cap="none" dirty="0">
              <a:solidFill>
                <a:srgbClr val="0F243E"/>
              </a:solidFill>
              <a:latin typeface="Arial" panose="020B0604020202020204" pitchFamily="34" charset="0"/>
              <a:ea typeface="Century Gothic"/>
              <a:cs typeface="Arial" panose="020B0604020202020204" pitchFamily="34" charset="0"/>
              <a:sym typeface="Century Gothic"/>
            </a:endParaRPr>
          </a:p>
          <a:p>
            <a:pPr marL="0" marR="0" lvl="0" indent="0" algn="just" rtl="0">
              <a:lnSpc>
                <a:spcPct val="100000"/>
              </a:lnSpc>
              <a:spcBef>
                <a:spcPts val="0"/>
              </a:spcBef>
              <a:spcAft>
                <a:spcPts val="0"/>
              </a:spcAft>
              <a:buNone/>
            </a:pPr>
            <a:endParaRPr lang="es-MX" sz="3600" b="0" i="0" u="none" strike="noStrike" cap="none" dirty="0">
              <a:solidFill>
                <a:srgbClr val="0F243E"/>
              </a:solidFill>
              <a:latin typeface="Arial" panose="020B0604020202020204" pitchFamily="34" charset="0"/>
              <a:ea typeface="Calibri"/>
              <a:cs typeface="Arial" panose="020B0604020202020204" pitchFamily="34" charset="0"/>
              <a:sym typeface="Calibri"/>
            </a:endParaRPr>
          </a:p>
          <a:p>
            <a:pPr marL="0" marR="0" lvl="0" indent="0" algn="just" rtl="0">
              <a:lnSpc>
                <a:spcPct val="100000"/>
              </a:lnSpc>
              <a:spcBef>
                <a:spcPts val="0"/>
              </a:spcBef>
              <a:spcAft>
                <a:spcPts val="0"/>
              </a:spcAft>
              <a:buNone/>
            </a:pPr>
            <a:endParaRPr lang="es-MX" sz="3600" dirty="0">
              <a:solidFill>
                <a:srgbClr val="0F243E"/>
              </a:solidFill>
              <a:latin typeface="Arial" panose="020B0604020202020204" pitchFamily="34" charset="0"/>
              <a:ea typeface="Calibri"/>
              <a:cs typeface="Arial" panose="020B0604020202020204" pitchFamily="34" charset="0"/>
              <a:sym typeface="Calibri"/>
            </a:endParaRPr>
          </a:p>
          <a:p>
            <a:pPr marL="0" marR="0" lvl="0" indent="0" algn="just" rtl="0">
              <a:lnSpc>
                <a:spcPct val="100000"/>
              </a:lnSpc>
              <a:spcBef>
                <a:spcPts val="0"/>
              </a:spcBef>
              <a:spcAft>
                <a:spcPts val="0"/>
              </a:spcAft>
              <a:buNone/>
            </a:pPr>
            <a:endParaRPr lang="es-MX" sz="3600" dirty="0">
              <a:solidFill>
                <a:srgbClr val="0F243E"/>
              </a:solidFill>
              <a:latin typeface="Arial" panose="020B0604020202020204" pitchFamily="34" charset="0"/>
              <a:ea typeface="Calibri"/>
              <a:cs typeface="Arial" panose="020B0604020202020204" pitchFamily="34" charset="0"/>
              <a:sym typeface="Calibri"/>
            </a:endParaRPr>
          </a:p>
          <a:p>
            <a:pPr marL="0" marR="0" lvl="0" indent="0" algn="just" rtl="0">
              <a:lnSpc>
                <a:spcPct val="100000"/>
              </a:lnSpc>
              <a:spcBef>
                <a:spcPts val="0"/>
              </a:spcBef>
              <a:spcAft>
                <a:spcPts val="0"/>
              </a:spcAft>
              <a:buNone/>
            </a:pPr>
            <a:endParaRPr lang="es-MX" sz="3600" b="0" i="0" u="none" strike="noStrike" cap="none" dirty="0">
              <a:solidFill>
                <a:srgbClr val="0F243E"/>
              </a:solidFill>
              <a:latin typeface="Arial" panose="020B0604020202020204" pitchFamily="34" charset="0"/>
              <a:ea typeface="Calibri"/>
              <a:cs typeface="Arial" panose="020B0604020202020204" pitchFamily="34" charset="0"/>
              <a:sym typeface="Calibri"/>
            </a:endParaRPr>
          </a:p>
          <a:p>
            <a:pPr marL="0" marR="0" lvl="0" indent="0" algn="just" rtl="0">
              <a:lnSpc>
                <a:spcPct val="100000"/>
              </a:lnSpc>
              <a:spcBef>
                <a:spcPts val="0"/>
              </a:spcBef>
              <a:spcAft>
                <a:spcPts val="0"/>
              </a:spcAft>
              <a:buNone/>
            </a:pPr>
            <a:endParaRPr lang="es-MX" sz="3600" b="0" i="0" u="none" strike="noStrike" cap="none" dirty="0">
              <a:solidFill>
                <a:srgbClr val="0F243E"/>
              </a:solidFill>
              <a:latin typeface="Arial" panose="020B0604020202020204" pitchFamily="34" charset="0"/>
              <a:ea typeface="Calibri"/>
              <a:cs typeface="Arial" panose="020B0604020202020204" pitchFamily="34" charset="0"/>
              <a:sym typeface="Calibri"/>
            </a:endParaRPr>
          </a:p>
          <a:p>
            <a:pPr marL="0" marR="0" lvl="0" indent="0" algn="just" rtl="0">
              <a:lnSpc>
                <a:spcPct val="100000"/>
              </a:lnSpc>
              <a:spcBef>
                <a:spcPts val="0"/>
              </a:spcBef>
              <a:spcAft>
                <a:spcPts val="0"/>
              </a:spcAft>
              <a:buNone/>
            </a:pPr>
            <a:endParaRPr lang="es-MX" sz="3600" b="0" i="0" u="none" strike="noStrike" cap="none" dirty="0">
              <a:solidFill>
                <a:srgbClr val="0F243E"/>
              </a:solidFill>
              <a:latin typeface="Arial" panose="020B0604020202020204" pitchFamily="34" charset="0"/>
              <a:ea typeface="Calibri"/>
              <a:cs typeface="Arial" panose="020B0604020202020204" pitchFamily="34" charset="0"/>
              <a:sym typeface="Calibri"/>
            </a:endParaRPr>
          </a:p>
          <a:p>
            <a:pPr marL="342900" marR="0" lvl="0" indent="-342900" algn="just" rtl="0">
              <a:lnSpc>
                <a:spcPct val="100000"/>
              </a:lnSpc>
              <a:spcBef>
                <a:spcPts val="0"/>
              </a:spcBef>
              <a:spcAft>
                <a:spcPts val="0"/>
              </a:spcAft>
              <a:buFont typeface="Arial" panose="020B0604020202020204" pitchFamily="34" charset="0"/>
              <a:buChar char="•"/>
            </a:pPr>
            <a:r>
              <a:rPr lang="es-MX" sz="3600" b="0" i="0" u="none" strike="noStrike" cap="none" dirty="0">
                <a:solidFill>
                  <a:schemeClr val="tx1"/>
                </a:solidFill>
                <a:latin typeface="Arial" panose="020B0604020202020204" pitchFamily="34" charset="0"/>
                <a:ea typeface="Calibri"/>
                <a:cs typeface="Arial" panose="020B0604020202020204" pitchFamily="34" charset="0"/>
                <a:sym typeface="Calibri"/>
              </a:rPr>
              <a:t>Los tipos de datos </a:t>
            </a:r>
            <a:r>
              <a:rPr lang="es-MX" sz="3600" b="1" i="0" u="none" strike="noStrike" cap="none" dirty="0">
                <a:solidFill>
                  <a:schemeClr val="tx1"/>
                </a:solidFill>
                <a:latin typeface="Arial" panose="020B0604020202020204" pitchFamily="34" charset="0"/>
                <a:ea typeface="Calibri"/>
                <a:cs typeface="Arial" panose="020B0604020202020204" pitchFamily="34" charset="0"/>
                <a:sym typeface="Calibri"/>
              </a:rPr>
              <a:t>primitivos</a:t>
            </a:r>
            <a:r>
              <a:rPr lang="es-MX" sz="3600" b="0" i="0" u="none" strike="noStrike" cap="none" dirty="0">
                <a:solidFill>
                  <a:schemeClr val="tx1"/>
                </a:solidFill>
                <a:latin typeface="Arial" panose="020B0604020202020204" pitchFamily="34" charset="0"/>
                <a:ea typeface="Calibri"/>
                <a:cs typeface="Arial" panose="020B0604020202020204" pitchFamily="34" charset="0"/>
                <a:sym typeface="Calibri"/>
              </a:rPr>
              <a:t> son los fundamentales. </a:t>
            </a:r>
          </a:p>
          <a:p>
            <a:pPr marL="342900" marR="0" lvl="0" indent="-342900" algn="just" rtl="0">
              <a:lnSpc>
                <a:spcPct val="100000"/>
              </a:lnSpc>
              <a:spcBef>
                <a:spcPts val="0"/>
              </a:spcBef>
              <a:spcAft>
                <a:spcPts val="0"/>
              </a:spcAft>
              <a:buFont typeface="Arial" panose="020B0604020202020204" pitchFamily="34" charset="0"/>
              <a:buChar char="•"/>
            </a:pPr>
            <a:r>
              <a:rPr lang="es-MX" sz="3600" b="0" i="0" u="none" strike="noStrike" cap="none" dirty="0">
                <a:solidFill>
                  <a:schemeClr val="tx1"/>
                </a:solidFill>
                <a:latin typeface="Arial" panose="020B0604020202020204" pitchFamily="34" charset="0"/>
                <a:ea typeface="Calibri"/>
                <a:cs typeface="Arial" panose="020B0604020202020204" pitchFamily="34" charset="0"/>
                <a:sym typeface="Calibri"/>
              </a:rPr>
              <a:t>Los </a:t>
            </a:r>
            <a:r>
              <a:rPr lang="es-MX" sz="3600" b="1" i="0" u="none" strike="noStrike" cap="none" dirty="0">
                <a:solidFill>
                  <a:schemeClr val="tx1"/>
                </a:solidFill>
                <a:latin typeface="Arial" panose="020B0604020202020204" pitchFamily="34" charset="0"/>
                <a:ea typeface="Calibri"/>
                <a:cs typeface="Arial" panose="020B0604020202020204" pitchFamily="34" charset="0"/>
                <a:sym typeface="Calibri"/>
              </a:rPr>
              <a:t>estructurados </a:t>
            </a:r>
            <a:r>
              <a:rPr lang="es-MX" sz="3600" b="0" i="0" u="none" strike="noStrike" cap="none" dirty="0">
                <a:solidFill>
                  <a:schemeClr val="tx1"/>
                </a:solidFill>
                <a:latin typeface="Arial" panose="020B0604020202020204" pitchFamily="34" charset="0"/>
                <a:ea typeface="Calibri"/>
                <a:cs typeface="Arial" panose="020B0604020202020204" pitchFamily="34" charset="0"/>
                <a:sym typeface="Calibri"/>
              </a:rPr>
              <a:t>son composiciones a partir de estos más básicos</a:t>
            </a:r>
            <a:r>
              <a:rPr lang="es-MX" sz="3600" b="0" i="0" u="none" strike="noStrike" cap="none" dirty="0">
                <a:solidFill>
                  <a:srgbClr val="0F243E"/>
                </a:solidFill>
                <a:latin typeface="Arial" panose="020B0604020202020204" pitchFamily="34" charset="0"/>
                <a:ea typeface="Calibri"/>
                <a:cs typeface="Arial" panose="020B0604020202020204" pitchFamily="34" charset="0"/>
                <a:sym typeface="Calibri"/>
              </a:rPr>
              <a:t>.</a:t>
            </a:r>
          </a:p>
          <a:p>
            <a:pPr marL="50800" algn="just" rtl="0">
              <a:lnSpc>
                <a:spcPct val="90000"/>
              </a:lnSpc>
              <a:spcBef>
                <a:spcPts val="1000"/>
              </a:spcBef>
              <a:buSzPts val="2800"/>
            </a:pPr>
            <a:endParaRPr lang="es-MX" sz="3600" dirty="0">
              <a:solidFill>
                <a:schemeClr val="tx1"/>
              </a:solidFill>
              <a:latin typeface="Arial" panose="020B0604020202020204" pitchFamily="34" charset="0"/>
              <a:cs typeface="Arial" panose="020B0604020202020204" pitchFamily="34" charset="0"/>
            </a:endParaRPr>
          </a:p>
          <a:p>
            <a:pPr marL="50800" lvl="0" indent="0" algn="just" rtl="0">
              <a:lnSpc>
                <a:spcPct val="90000"/>
              </a:lnSpc>
              <a:spcBef>
                <a:spcPts val="1000"/>
              </a:spcBef>
              <a:spcAft>
                <a:spcPts val="0"/>
              </a:spcAft>
              <a:buSzPts val="2800"/>
              <a:buNone/>
            </a:pPr>
            <a:endParaRPr lang="es-MX" sz="3600" dirty="0">
              <a:solidFill>
                <a:schemeClr val="tx1"/>
              </a:solidFill>
              <a:latin typeface="Arial" panose="020B0604020202020204" pitchFamily="34" charset="0"/>
              <a:cs typeface="Arial" panose="020B0604020202020204" pitchFamily="34" charset="0"/>
            </a:endParaRPr>
          </a:p>
          <a:p>
            <a:pPr marL="457200" lvl="1" indent="0" algn="just" rtl="0">
              <a:lnSpc>
                <a:spcPct val="100000"/>
              </a:lnSpc>
              <a:spcBef>
                <a:spcPts val="480"/>
              </a:spcBef>
              <a:spcAft>
                <a:spcPts val="0"/>
              </a:spcAft>
              <a:buClr>
                <a:srgbClr val="818990"/>
              </a:buClr>
              <a:buSzPts val="2400"/>
              <a:buNone/>
            </a:pPr>
            <a:endParaRPr lang="es-MX" sz="3600" dirty="0">
              <a:solidFill>
                <a:srgbClr val="222222"/>
              </a:solidFill>
              <a:latin typeface="Arial" panose="020B0604020202020204" pitchFamily="34" charset="0"/>
              <a:ea typeface="Calibri"/>
              <a:cs typeface="Arial" panose="020B0604020202020204" pitchFamily="34" charset="0"/>
              <a:sym typeface="Calibri"/>
            </a:endParaRPr>
          </a:p>
          <a:p>
            <a:pPr marL="457200" lvl="1" indent="0" algn="just" rtl="0">
              <a:lnSpc>
                <a:spcPct val="100000"/>
              </a:lnSpc>
              <a:spcBef>
                <a:spcPts val="480"/>
              </a:spcBef>
              <a:spcAft>
                <a:spcPts val="0"/>
              </a:spcAft>
              <a:buClr>
                <a:srgbClr val="222222"/>
              </a:buClr>
              <a:buSzPts val="2400"/>
              <a:buNone/>
            </a:pPr>
            <a:endParaRPr lang="es-MX" sz="3600" b="1" i="1" dirty="0">
              <a:solidFill>
                <a:srgbClr val="222222"/>
              </a:solidFill>
              <a:latin typeface="Arial" panose="020B0604020202020204" pitchFamily="34" charset="0"/>
              <a:ea typeface="Calibri"/>
              <a:cs typeface="Arial" panose="020B0604020202020204" pitchFamily="34" charset="0"/>
              <a:sym typeface="Calibri"/>
            </a:endParaRPr>
          </a:p>
          <a:p>
            <a:pPr marL="457200" lvl="1" indent="0" algn="just" rtl="0">
              <a:lnSpc>
                <a:spcPct val="100000"/>
              </a:lnSpc>
              <a:spcBef>
                <a:spcPts val="480"/>
              </a:spcBef>
              <a:spcAft>
                <a:spcPts val="0"/>
              </a:spcAft>
              <a:buClr>
                <a:srgbClr val="222222"/>
              </a:buClr>
              <a:buSzPts val="2400"/>
              <a:buNone/>
            </a:pPr>
            <a:endParaRPr lang="es-MX" sz="3600" b="1" i="1" dirty="0">
              <a:solidFill>
                <a:srgbClr val="222222"/>
              </a:solidFill>
              <a:latin typeface="Arial" panose="020B0604020202020204" pitchFamily="34" charset="0"/>
              <a:ea typeface="Calibri"/>
              <a:cs typeface="Arial" panose="020B0604020202020204" pitchFamily="34" charset="0"/>
              <a:sym typeface="Calibri"/>
            </a:endParaRPr>
          </a:p>
          <a:p>
            <a:pPr marR="0" lvl="0" algn="just" rtl="0">
              <a:lnSpc>
                <a:spcPct val="100000"/>
              </a:lnSpc>
              <a:spcBef>
                <a:spcPts val="0"/>
              </a:spcBef>
              <a:spcAft>
                <a:spcPts val="0"/>
              </a:spcAft>
            </a:pPr>
            <a:endParaRPr lang="es-CL" sz="3600" dirty="0">
              <a:solidFill>
                <a:srgbClr val="222222"/>
              </a:solidFill>
              <a:latin typeface="Arial" panose="020B0604020202020204" pitchFamily="34" charset="0"/>
              <a:cs typeface="Arial" panose="020B0604020202020204" pitchFamily="34" charset="0"/>
              <a:sym typeface="Calibri"/>
            </a:endParaRPr>
          </a:p>
          <a:p>
            <a:pPr marL="285750" marR="0" lvl="0" indent="-285750" algn="just" rtl="0">
              <a:lnSpc>
                <a:spcPct val="100000"/>
              </a:lnSpc>
              <a:spcBef>
                <a:spcPts val="0"/>
              </a:spcBef>
              <a:spcAft>
                <a:spcPts val="0"/>
              </a:spcAft>
              <a:buFont typeface="Arial" panose="020B0604020202020204" pitchFamily="34" charset="0"/>
              <a:buChar char="•"/>
            </a:pPr>
            <a:endParaRPr lang="es-ES_tradnl" sz="1200" dirty="0">
              <a:latin typeface="Calibri" panose="020F0502020204030204" pitchFamily="34" charset="0"/>
              <a:cs typeface="Calibri" panose="020F0502020204030204" pitchFamily="34" charset="0"/>
            </a:endParaRPr>
          </a:p>
        </p:txBody>
      </p:sp>
      <p:sp>
        <p:nvSpPr>
          <p:cNvPr id="11" name="Cerrar llave 10">
            <a:extLst>
              <a:ext uri="{FF2B5EF4-FFF2-40B4-BE49-F238E27FC236}">
                <a16:creationId xmlns:a16="http://schemas.microsoft.com/office/drawing/2014/main" id="{9F043559-3120-9CC5-F0CC-CCFDEFFDF316}"/>
              </a:ext>
            </a:extLst>
          </p:cNvPr>
          <p:cNvSpPr/>
          <p:nvPr/>
        </p:nvSpPr>
        <p:spPr>
          <a:xfrm rot="10800000">
            <a:off x="3321268" y="5807075"/>
            <a:ext cx="575845" cy="1295400"/>
          </a:xfrm>
          <a:prstGeom prst="rightBrace">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CL"/>
          </a:p>
        </p:txBody>
      </p:sp>
      <p:pic>
        <p:nvPicPr>
          <p:cNvPr id="4" name="Imagen 3">
            <a:extLst>
              <a:ext uri="{FF2B5EF4-FFF2-40B4-BE49-F238E27FC236}">
                <a16:creationId xmlns:a16="http://schemas.microsoft.com/office/drawing/2014/main" id="{0E65E76D-03B7-9053-A8BE-09B7FB60D70B}"/>
              </a:ext>
            </a:extLst>
          </p:cNvPr>
          <p:cNvPicPr>
            <a:picLocks noChangeAspect="1"/>
          </p:cNvPicPr>
          <p:nvPr/>
        </p:nvPicPr>
        <p:blipFill>
          <a:blip r:embed="rId2"/>
          <a:stretch>
            <a:fillRect/>
          </a:stretch>
        </p:blipFill>
        <p:spPr>
          <a:xfrm>
            <a:off x="3771375" y="2641206"/>
            <a:ext cx="10928875" cy="6958497"/>
          </a:xfrm>
          <a:prstGeom prst="rect">
            <a:avLst/>
          </a:prstGeom>
        </p:spPr>
      </p:pic>
      <p:sp>
        <p:nvSpPr>
          <p:cNvPr id="13" name="Cerrar llave 12">
            <a:extLst>
              <a:ext uri="{FF2B5EF4-FFF2-40B4-BE49-F238E27FC236}">
                <a16:creationId xmlns:a16="http://schemas.microsoft.com/office/drawing/2014/main" id="{117BDC91-8D97-FFEE-3353-6AFE0B74C73C}"/>
              </a:ext>
            </a:extLst>
          </p:cNvPr>
          <p:cNvSpPr/>
          <p:nvPr/>
        </p:nvSpPr>
        <p:spPr>
          <a:xfrm rot="10800000">
            <a:off x="3316203" y="3368675"/>
            <a:ext cx="575846" cy="2438400"/>
          </a:xfrm>
          <a:prstGeom prst="rightBrace">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CL"/>
          </a:p>
        </p:txBody>
      </p:sp>
      <p:sp>
        <p:nvSpPr>
          <p:cNvPr id="17" name="CuadroTexto 16">
            <a:extLst>
              <a:ext uri="{FF2B5EF4-FFF2-40B4-BE49-F238E27FC236}">
                <a16:creationId xmlns:a16="http://schemas.microsoft.com/office/drawing/2014/main" id="{44EB0C61-3770-6889-7282-40AFFD6493E2}"/>
              </a:ext>
            </a:extLst>
          </p:cNvPr>
          <p:cNvSpPr txBox="1"/>
          <p:nvPr/>
        </p:nvSpPr>
        <p:spPr>
          <a:xfrm>
            <a:off x="1365250" y="4264709"/>
            <a:ext cx="2743200" cy="646331"/>
          </a:xfrm>
          <a:prstGeom prst="rect">
            <a:avLst/>
          </a:prstGeom>
          <a:noFill/>
        </p:spPr>
        <p:txBody>
          <a:bodyPr wrap="square" rtlCol="0">
            <a:spAutoFit/>
          </a:bodyPr>
          <a:lstStyle/>
          <a:p>
            <a:r>
              <a:rPr lang="es-CL" sz="3600" dirty="0">
                <a:latin typeface="Arial" panose="020B0604020202020204" pitchFamily="34" charset="0"/>
                <a:cs typeface="Arial" panose="020B0604020202020204" pitchFamily="34" charset="0"/>
              </a:rPr>
              <a:t>enteros</a:t>
            </a:r>
          </a:p>
        </p:txBody>
      </p:sp>
      <p:sp>
        <p:nvSpPr>
          <p:cNvPr id="18" name="CuadroTexto 17">
            <a:extLst>
              <a:ext uri="{FF2B5EF4-FFF2-40B4-BE49-F238E27FC236}">
                <a16:creationId xmlns:a16="http://schemas.microsoft.com/office/drawing/2014/main" id="{967D453B-D7D6-37A3-938E-D55B04E45500}"/>
              </a:ext>
            </a:extLst>
          </p:cNvPr>
          <p:cNvSpPr txBox="1"/>
          <p:nvPr/>
        </p:nvSpPr>
        <p:spPr>
          <a:xfrm>
            <a:off x="1365250" y="6101267"/>
            <a:ext cx="2743200" cy="646331"/>
          </a:xfrm>
          <a:prstGeom prst="rect">
            <a:avLst/>
          </a:prstGeom>
          <a:noFill/>
        </p:spPr>
        <p:txBody>
          <a:bodyPr wrap="square" rtlCol="0">
            <a:spAutoFit/>
          </a:bodyPr>
          <a:lstStyle/>
          <a:p>
            <a:r>
              <a:rPr lang="es-CL" sz="3600" dirty="0">
                <a:latin typeface="Arial" panose="020B0604020202020204" pitchFamily="34" charset="0"/>
                <a:cs typeface="Arial" panose="020B0604020202020204" pitchFamily="34" charset="0"/>
              </a:rPr>
              <a:t>decimal</a:t>
            </a:r>
          </a:p>
        </p:txBody>
      </p:sp>
      <p:sp>
        <p:nvSpPr>
          <p:cNvPr id="19" name="CuadroTexto 18">
            <a:extLst>
              <a:ext uri="{FF2B5EF4-FFF2-40B4-BE49-F238E27FC236}">
                <a16:creationId xmlns:a16="http://schemas.microsoft.com/office/drawing/2014/main" id="{E239F453-88F6-F75E-9988-95D238DF1061}"/>
              </a:ext>
            </a:extLst>
          </p:cNvPr>
          <p:cNvSpPr txBox="1"/>
          <p:nvPr/>
        </p:nvSpPr>
        <p:spPr>
          <a:xfrm>
            <a:off x="14734005" y="7065011"/>
            <a:ext cx="2743200" cy="646331"/>
          </a:xfrm>
          <a:prstGeom prst="rect">
            <a:avLst/>
          </a:prstGeom>
          <a:noFill/>
        </p:spPr>
        <p:txBody>
          <a:bodyPr wrap="square" rtlCol="0">
            <a:spAutoFit/>
          </a:bodyPr>
          <a:lstStyle/>
          <a:p>
            <a:r>
              <a:rPr lang="es-CL" sz="3600" dirty="0">
                <a:latin typeface="Arial" panose="020B0604020202020204" pitchFamily="34" charset="0"/>
                <a:cs typeface="Arial" panose="020B0604020202020204" pitchFamily="34" charset="0"/>
              </a:rPr>
              <a:t>1 caracter</a:t>
            </a:r>
          </a:p>
        </p:txBody>
      </p:sp>
    </p:spTree>
    <p:extLst>
      <p:ext uri="{BB962C8B-B14F-4D97-AF65-F5344CB8AC3E}">
        <p14:creationId xmlns:p14="http://schemas.microsoft.com/office/powerpoint/2010/main" val="158561140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1">
            <a:extLst>
              <a:ext uri="{FF2B5EF4-FFF2-40B4-BE49-F238E27FC236}">
                <a16:creationId xmlns:a16="http://schemas.microsoft.com/office/drawing/2014/main" id="{87A9F761-F66D-564C-A85F-5D24B1E7B998}"/>
              </a:ext>
            </a:extLst>
          </p:cNvPr>
          <p:cNvSpPr>
            <a:spLocks noGrp="1"/>
          </p:cNvSpPr>
          <p:nvPr>
            <p:ph type="title"/>
          </p:nvPr>
        </p:nvSpPr>
        <p:spPr>
          <a:xfrm>
            <a:off x="4413250" y="7559675"/>
            <a:ext cx="10134600" cy="1015663"/>
          </a:xfrm>
        </p:spPr>
        <p:txBody>
          <a:bodyPr/>
          <a:lstStyle/>
          <a:p>
            <a:pPr algn="r"/>
            <a:r>
              <a:rPr lang="es-CL" sz="6600" dirty="0"/>
              <a:t>MÉTODOS</a:t>
            </a:r>
          </a:p>
        </p:txBody>
      </p:sp>
      <p:sp>
        <p:nvSpPr>
          <p:cNvPr id="4" name="Título 1">
            <a:extLst>
              <a:ext uri="{FF2B5EF4-FFF2-40B4-BE49-F238E27FC236}">
                <a16:creationId xmlns:a16="http://schemas.microsoft.com/office/drawing/2014/main" id="{DC622BE7-4A49-A749-B2F2-EA3AD97A1AEF}"/>
              </a:ext>
            </a:extLst>
          </p:cNvPr>
          <p:cNvSpPr txBox="1">
            <a:spLocks/>
          </p:cNvSpPr>
          <p:nvPr/>
        </p:nvSpPr>
        <p:spPr>
          <a:xfrm>
            <a:off x="12677531" y="6082347"/>
            <a:ext cx="1905000" cy="1477328"/>
          </a:xfrm>
          <a:prstGeom prst="rect">
            <a:avLst/>
          </a:prstGeom>
        </p:spPr>
        <p:txBody>
          <a:bodyPr wrap="square" lIns="0" tIns="0" rIns="0" bIns="0">
            <a:spAutoFit/>
          </a:bodyPr>
          <a:lstStyle>
            <a:lvl1pPr>
              <a:defRPr sz="5000" b="1" i="0">
                <a:solidFill>
                  <a:schemeClr val="tx1"/>
                </a:solidFill>
                <a:latin typeface="Arial"/>
                <a:ea typeface="+mj-ea"/>
                <a:cs typeface="Arial"/>
              </a:defRPr>
            </a:lvl1pPr>
          </a:lstStyle>
          <a:p>
            <a:pPr algn="r"/>
            <a:r>
              <a:rPr lang="es-CL" sz="9600" dirty="0">
                <a:latin typeface="Arial Black" panose="020B0604020202020204" pitchFamily="34" charset="0"/>
                <a:cs typeface="Arial Black" panose="020B0604020202020204" pitchFamily="34" charset="0"/>
              </a:rPr>
              <a:t>08</a:t>
            </a:r>
          </a:p>
        </p:txBody>
      </p:sp>
    </p:spTree>
    <p:extLst>
      <p:ext uri="{BB962C8B-B14F-4D97-AF65-F5344CB8AC3E}">
        <p14:creationId xmlns:p14="http://schemas.microsoft.com/office/powerpoint/2010/main" val="228947880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11FCC6-3B49-9D46-8B62-80E94C906F0A}"/>
              </a:ext>
            </a:extLst>
          </p:cNvPr>
          <p:cNvSpPr>
            <a:spLocks noGrp="1"/>
          </p:cNvSpPr>
          <p:nvPr>
            <p:ph type="title"/>
          </p:nvPr>
        </p:nvSpPr>
        <p:spPr/>
        <p:txBody>
          <a:bodyPr/>
          <a:lstStyle/>
          <a:p>
            <a:r>
              <a:rPr lang="es-CL" dirty="0"/>
              <a:t>Métodos</a:t>
            </a:r>
          </a:p>
        </p:txBody>
      </p:sp>
      <p:sp>
        <p:nvSpPr>
          <p:cNvPr id="5" name="Marcador de texto 3">
            <a:extLst>
              <a:ext uri="{FF2B5EF4-FFF2-40B4-BE49-F238E27FC236}">
                <a16:creationId xmlns:a16="http://schemas.microsoft.com/office/drawing/2014/main" id="{96B2B5F8-1266-F9D8-8342-1A8CBAA081BD}"/>
              </a:ext>
            </a:extLst>
          </p:cNvPr>
          <p:cNvSpPr txBox="1">
            <a:spLocks/>
          </p:cNvSpPr>
          <p:nvPr/>
        </p:nvSpPr>
        <p:spPr>
          <a:xfrm>
            <a:off x="755650" y="1920874"/>
            <a:ext cx="18664662" cy="8991601"/>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342900" indent="-342900" algn="just">
              <a:buClr>
                <a:schemeClr val="dk1"/>
              </a:buClr>
              <a:buSzPts val="2400"/>
            </a:pPr>
            <a:endParaRPr lang="es-CL" sz="4400" dirty="0">
              <a:solidFill>
                <a:schemeClr val="dk1"/>
              </a:solidFill>
              <a:latin typeface="Calibri"/>
              <a:cs typeface="Calibri"/>
            </a:endParaRPr>
          </a:p>
          <a:p>
            <a:pPr lvl="4"/>
            <a:endParaRPr lang="es-ES_tradnl" sz="1200" dirty="0">
              <a:latin typeface="Calibri" panose="020F0502020204030204" pitchFamily="34" charset="0"/>
              <a:cs typeface="Calibri" panose="020F0502020204030204" pitchFamily="34" charset="0"/>
            </a:endParaRPr>
          </a:p>
        </p:txBody>
      </p:sp>
      <p:sp>
        <p:nvSpPr>
          <p:cNvPr id="6" name="Marcador de texto 3">
            <a:extLst>
              <a:ext uri="{FF2B5EF4-FFF2-40B4-BE49-F238E27FC236}">
                <a16:creationId xmlns:a16="http://schemas.microsoft.com/office/drawing/2014/main" id="{3F8F1B7A-F4E9-E5CE-32E2-14C53D8FB290}"/>
              </a:ext>
            </a:extLst>
          </p:cNvPr>
          <p:cNvSpPr txBox="1">
            <a:spLocks/>
          </p:cNvSpPr>
          <p:nvPr/>
        </p:nvSpPr>
        <p:spPr>
          <a:xfrm>
            <a:off x="789405" y="1920874"/>
            <a:ext cx="18664662" cy="8991601"/>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algn="just" rtl="0"/>
            <a:r>
              <a:rPr lang="es-MX" sz="4400" dirty="0">
                <a:solidFill>
                  <a:schemeClr val="tx1"/>
                </a:solidFill>
              </a:rPr>
              <a:t>Un </a:t>
            </a:r>
            <a:r>
              <a:rPr lang="es-MX" sz="4400" b="1" dirty="0">
                <a:solidFill>
                  <a:schemeClr val="tx1"/>
                </a:solidFill>
              </a:rPr>
              <a:t>método</a:t>
            </a:r>
            <a:r>
              <a:rPr lang="es-MX" sz="4400" dirty="0">
                <a:solidFill>
                  <a:schemeClr val="tx1"/>
                </a:solidFill>
              </a:rPr>
              <a:t> en java tiene la siguiente estructura:</a:t>
            </a:r>
          </a:p>
          <a:p>
            <a:pPr marL="0" marR="0" lvl="0" indent="0" algn="just" rtl="0">
              <a:lnSpc>
                <a:spcPct val="100000"/>
              </a:lnSpc>
              <a:spcBef>
                <a:spcPts val="0"/>
              </a:spcBef>
              <a:spcAft>
                <a:spcPts val="0"/>
              </a:spcAft>
              <a:buNone/>
            </a:pPr>
            <a:endParaRPr lang="es-MX" sz="3600" dirty="0">
              <a:latin typeface="Arial" panose="020B0604020202020204" pitchFamily="34" charset="0"/>
              <a:cs typeface="Arial" panose="020B0604020202020204" pitchFamily="34" charset="0"/>
            </a:endParaRPr>
          </a:p>
          <a:p>
            <a:pPr marL="0" marR="0" lvl="0" indent="0" algn="just" rtl="0">
              <a:lnSpc>
                <a:spcPct val="100000"/>
              </a:lnSpc>
              <a:spcBef>
                <a:spcPts val="0"/>
              </a:spcBef>
              <a:spcAft>
                <a:spcPts val="0"/>
              </a:spcAft>
              <a:buNone/>
            </a:pPr>
            <a:endParaRPr lang="es-MX" sz="3600" b="0" i="0" u="none" strike="noStrike" cap="none" dirty="0">
              <a:solidFill>
                <a:srgbClr val="0F243E"/>
              </a:solidFill>
              <a:latin typeface="Arial" panose="020B0604020202020204" pitchFamily="34" charset="0"/>
              <a:ea typeface="Calibri"/>
              <a:cs typeface="Arial" panose="020B0604020202020204" pitchFamily="34" charset="0"/>
              <a:sym typeface="Calibri"/>
            </a:endParaRPr>
          </a:p>
          <a:p>
            <a:pPr marL="0" marR="0" lvl="0" indent="0" algn="just" rtl="0">
              <a:lnSpc>
                <a:spcPct val="100000"/>
              </a:lnSpc>
              <a:spcBef>
                <a:spcPts val="0"/>
              </a:spcBef>
              <a:spcAft>
                <a:spcPts val="0"/>
              </a:spcAft>
              <a:buNone/>
            </a:pPr>
            <a:r>
              <a:rPr lang="es-MX" sz="3600" b="0" i="0" u="none" strike="noStrike" cap="none" dirty="0">
                <a:solidFill>
                  <a:srgbClr val="0F243E"/>
                </a:solidFill>
                <a:latin typeface="Arial" panose="020B0604020202020204" pitchFamily="34" charset="0"/>
                <a:ea typeface="Century Gothic"/>
                <a:cs typeface="Arial" panose="020B0604020202020204" pitchFamily="34" charset="0"/>
                <a:sym typeface="Century Gothic"/>
              </a:rPr>
              <a:t> </a:t>
            </a:r>
            <a:endParaRPr lang="es-MX" sz="3600" dirty="0">
              <a:latin typeface="Arial" panose="020B0604020202020204" pitchFamily="34" charset="0"/>
              <a:cs typeface="Arial" panose="020B0604020202020204" pitchFamily="34" charset="0"/>
            </a:endParaRPr>
          </a:p>
          <a:p>
            <a:pPr marL="0" marR="0" lvl="0" indent="0" algn="just" rtl="0">
              <a:lnSpc>
                <a:spcPct val="100000"/>
              </a:lnSpc>
              <a:spcBef>
                <a:spcPts val="0"/>
              </a:spcBef>
              <a:spcAft>
                <a:spcPts val="0"/>
              </a:spcAft>
              <a:buNone/>
            </a:pPr>
            <a:r>
              <a:rPr lang="es-MX" sz="3600" b="0" i="0" u="none" strike="noStrike" cap="none" dirty="0">
                <a:solidFill>
                  <a:srgbClr val="0F243E"/>
                </a:solidFill>
                <a:latin typeface="Arial" panose="020B0604020202020204" pitchFamily="34" charset="0"/>
                <a:ea typeface="Century Gothic"/>
                <a:cs typeface="Arial" panose="020B0604020202020204" pitchFamily="34" charset="0"/>
                <a:sym typeface="Century Gothic"/>
              </a:rPr>
              <a:t>      </a:t>
            </a:r>
          </a:p>
          <a:p>
            <a:pPr marL="0" marR="0" lvl="0" indent="0" algn="just" rtl="0">
              <a:lnSpc>
                <a:spcPct val="100000"/>
              </a:lnSpc>
              <a:spcBef>
                <a:spcPts val="0"/>
              </a:spcBef>
              <a:spcAft>
                <a:spcPts val="0"/>
              </a:spcAft>
              <a:buNone/>
            </a:pPr>
            <a:r>
              <a:rPr lang="es-MX" sz="3600" b="0" i="0" u="none" strike="noStrike" cap="none" dirty="0">
                <a:solidFill>
                  <a:srgbClr val="0F243E"/>
                </a:solidFill>
                <a:latin typeface="Arial" panose="020B0604020202020204" pitchFamily="34" charset="0"/>
                <a:ea typeface="Century Gothic"/>
                <a:cs typeface="Arial" panose="020B0604020202020204" pitchFamily="34" charset="0"/>
                <a:sym typeface="Century Gothic"/>
              </a:rPr>
              <a:t>      </a:t>
            </a:r>
          </a:p>
          <a:p>
            <a:pPr marL="0" marR="0" lvl="0" indent="0" algn="just" rtl="0">
              <a:lnSpc>
                <a:spcPct val="100000"/>
              </a:lnSpc>
              <a:spcBef>
                <a:spcPts val="0"/>
              </a:spcBef>
              <a:spcAft>
                <a:spcPts val="0"/>
              </a:spcAft>
              <a:buNone/>
            </a:pPr>
            <a:endParaRPr lang="es-MX" sz="3600" b="0" i="0" u="none" strike="noStrike" cap="none" dirty="0">
              <a:solidFill>
                <a:srgbClr val="0F243E"/>
              </a:solidFill>
              <a:latin typeface="Arial" panose="020B0604020202020204" pitchFamily="34" charset="0"/>
              <a:ea typeface="Century Gothic"/>
              <a:cs typeface="Arial" panose="020B0604020202020204" pitchFamily="34" charset="0"/>
              <a:sym typeface="Century Gothic"/>
            </a:endParaRPr>
          </a:p>
          <a:p>
            <a:pPr marL="0" marR="0" lvl="0" indent="0" algn="just" rtl="0">
              <a:lnSpc>
                <a:spcPct val="100000"/>
              </a:lnSpc>
              <a:spcBef>
                <a:spcPts val="0"/>
              </a:spcBef>
              <a:spcAft>
                <a:spcPts val="0"/>
              </a:spcAft>
              <a:buNone/>
            </a:pPr>
            <a:r>
              <a:rPr lang="es-MX" sz="3600" b="0" i="0" u="none" strike="noStrike" cap="none" dirty="0">
                <a:solidFill>
                  <a:srgbClr val="0F243E"/>
                </a:solidFill>
                <a:latin typeface="Arial" panose="020B0604020202020204" pitchFamily="34" charset="0"/>
                <a:ea typeface="Century Gothic"/>
                <a:cs typeface="Arial" panose="020B0604020202020204" pitchFamily="34" charset="0"/>
                <a:sym typeface="Century Gothic"/>
              </a:rPr>
              <a:t>                                                                                                                        </a:t>
            </a:r>
            <a:endParaRPr lang="es-MX" sz="3600" dirty="0">
              <a:latin typeface="Arial" panose="020B0604020202020204" pitchFamily="34" charset="0"/>
              <a:cs typeface="Arial" panose="020B0604020202020204" pitchFamily="34" charset="0"/>
            </a:endParaRPr>
          </a:p>
          <a:p>
            <a:pPr marL="0" marR="0" lvl="0" indent="0" algn="just" rtl="0">
              <a:lnSpc>
                <a:spcPct val="100000"/>
              </a:lnSpc>
              <a:spcBef>
                <a:spcPts val="0"/>
              </a:spcBef>
              <a:spcAft>
                <a:spcPts val="0"/>
              </a:spcAft>
              <a:buNone/>
            </a:pPr>
            <a:endParaRPr lang="es-MX" sz="3600" b="0" i="0" u="none" strike="noStrike" cap="none" dirty="0">
              <a:solidFill>
                <a:srgbClr val="0F243E"/>
              </a:solidFill>
              <a:latin typeface="Arial" panose="020B0604020202020204" pitchFamily="34" charset="0"/>
              <a:ea typeface="Century Gothic"/>
              <a:cs typeface="Arial" panose="020B0604020202020204" pitchFamily="34" charset="0"/>
              <a:sym typeface="Century Gothic"/>
            </a:endParaRPr>
          </a:p>
          <a:p>
            <a:pPr marL="0" marR="0" lvl="0" indent="0" algn="just" rtl="0">
              <a:lnSpc>
                <a:spcPct val="100000"/>
              </a:lnSpc>
              <a:spcBef>
                <a:spcPts val="0"/>
              </a:spcBef>
              <a:spcAft>
                <a:spcPts val="0"/>
              </a:spcAft>
              <a:buNone/>
            </a:pPr>
            <a:endParaRPr lang="es-MX" sz="3600" b="0" i="0" u="none" strike="noStrike" cap="none" dirty="0">
              <a:solidFill>
                <a:srgbClr val="0F243E"/>
              </a:solidFill>
              <a:latin typeface="Arial" panose="020B0604020202020204" pitchFamily="34" charset="0"/>
              <a:ea typeface="Calibri"/>
              <a:cs typeface="Arial" panose="020B0604020202020204" pitchFamily="34" charset="0"/>
              <a:sym typeface="Calibri"/>
            </a:endParaRPr>
          </a:p>
          <a:p>
            <a:pPr marL="0" marR="0" lvl="0" indent="0" algn="just" rtl="0">
              <a:lnSpc>
                <a:spcPct val="100000"/>
              </a:lnSpc>
              <a:spcBef>
                <a:spcPts val="0"/>
              </a:spcBef>
              <a:spcAft>
                <a:spcPts val="0"/>
              </a:spcAft>
              <a:buNone/>
            </a:pPr>
            <a:endParaRPr lang="es-MX" sz="3600" dirty="0">
              <a:solidFill>
                <a:srgbClr val="0F243E"/>
              </a:solidFill>
              <a:latin typeface="Arial" panose="020B0604020202020204" pitchFamily="34" charset="0"/>
              <a:ea typeface="Calibri"/>
              <a:cs typeface="Arial" panose="020B0604020202020204" pitchFamily="34" charset="0"/>
              <a:sym typeface="Calibri"/>
            </a:endParaRPr>
          </a:p>
          <a:p>
            <a:pPr marL="0" marR="0" lvl="0" indent="0" algn="just" rtl="0">
              <a:lnSpc>
                <a:spcPct val="100000"/>
              </a:lnSpc>
              <a:spcBef>
                <a:spcPts val="0"/>
              </a:spcBef>
              <a:spcAft>
                <a:spcPts val="0"/>
              </a:spcAft>
              <a:buNone/>
            </a:pPr>
            <a:endParaRPr lang="es-MX" sz="3600" dirty="0">
              <a:solidFill>
                <a:srgbClr val="0F243E"/>
              </a:solidFill>
              <a:latin typeface="Arial" panose="020B0604020202020204" pitchFamily="34" charset="0"/>
              <a:ea typeface="Calibri"/>
              <a:cs typeface="Arial" panose="020B0604020202020204" pitchFamily="34" charset="0"/>
              <a:sym typeface="Calibri"/>
            </a:endParaRPr>
          </a:p>
          <a:p>
            <a:pPr marL="0" marR="0" lvl="0" indent="0" algn="just" rtl="0">
              <a:lnSpc>
                <a:spcPct val="100000"/>
              </a:lnSpc>
              <a:spcBef>
                <a:spcPts val="0"/>
              </a:spcBef>
              <a:spcAft>
                <a:spcPts val="0"/>
              </a:spcAft>
              <a:buNone/>
            </a:pPr>
            <a:endParaRPr lang="es-MX" sz="3600" b="0" i="0" u="none" strike="noStrike" cap="none" dirty="0">
              <a:solidFill>
                <a:srgbClr val="0F243E"/>
              </a:solidFill>
              <a:latin typeface="Arial" panose="020B0604020202020204" pitchFamily="34" charset="0"/>
              <a:ea typeface="Calibri"/>
              <a:cs typeface="Arial" panose="020B0604020202020204" pitchFamily="34" charset="0"/>
              <a:sym typeface="Calibri"/>
            </a:endParaRPr>
          </a:p>
          <a:p>
            <a:pPr marL="0" marR="0" lvl="0" indent="0" algn="just" rtl="0">
              <a:lnSpc>
                <a:spcPct val="100000"/>
              </a:lnSpc>
              <a:spcBef>
                <a:spcPts val="0"/>
              </a:spcBef>
              <a:spcAft>
                <a:spcPts val="0"/>
              </a:spcAft>
              <a:buNone/>
            </a:pPr>
            <a:endParaRPr lang="es-MX" sz="3600" b="0" i="0" u="none" strike="noStrike" cap="none" dirty="0">
              <a:solidFill>
                <a:srgbClr val="0F243E"/>
              </a:solidFill>
              <a:latin typeface="Arial" panose="020B0604020202020204" pitchFamily="34" charset="0"/>
              <a:ea typeface="Calibri"/>
              <a:cs typeface="Arial" panose="020B0604020202020204" pitchFamily="34" charset="0"/>
              <a:sym typeface="Calibri"/>
            </a:endParaRPr>
          </a:p>
          <a:p>
            <a:pPr marL="50800" algn="just" rtl="0">
              <a:lnSpc>
                <a:spcPct val="90000"/>
              </a:lnSpc>
              <a:spcBef>
                <a:spcPts val="1000"/>
              </a:spcBef>
              <a:buSzPts val="2800"/>
            </a:pPr>
            <a:endParaRPr lang="es-MX" sz="3600" dirty="0">
              <a:solidFill>
                <a:schemeClr val="tx1"/>
              </a:solidFill>
              <a:latin typeface="Arial" panose="020B0604020202020204" pitchFamily="34" charset="0"/>
              <a:cs typeface="Arial" panose="020B0604020202020204" pitchFamily="34" charset="0"/>
            </a:endParaRPr>
          </a:p>
          <a:p>
            <a:pPr marL="50800" lvl="0" indent="0" algn="just" rtl="0">
              <a:lnSpc>
                <a:spcPct val="90000"/>
              </a:lnSpc>
              <a:spcBef>
                <a:spcPts val="1000"/>
              </a:spcBef>
              <a:spcAft>
                <a:spcPts val="0"/>
              </a:spcAft>
              <a:buSzPts val="2800"/>
              <a:buNone/>
            </a:pPr>
            <a:endParaRPr lang="es-MX" sz="3600" dirty="0">
              <a:solidFill>
                <a:schemeClr val="tx1"/>
              </a:solidFill>
              <a:latin typeface="Arial" panose="020B0604020202020204" pitchFamily="34" charset="0"/>
              <a:cs typeface="Arial" panose="020B0604020202020204" pitchFamily="34" charset="0"/>
            </a:endParaRPr>
          </a:p>
          <a:p>
            <a:pPr marL="457200" lvl="1" indent="0" algn="just" rtl="0">
              <a:lnSpc>
                <a:spcPct val="100000"/>
              </a:lnSpc>
              <a:spcBef>
                <a:spcPts val="480"/>
              </a:spcBef>
              <a:spcAft>
                <a:spcPts val="0"/>
              </a:spcAft>
              <a:buClr>
                <a:srgbClr val="818990"/>
              </a:buClr>
              <a:buSzPts val="2400"/>
              <a:buNone/>
            </a:pPr>
            <a:endParaRPr lang="es-MX" sz="3600" dirty="0">
              <a:solidFill>
                <a:srgbClr val="222222"/>
              </a:solidFill>
              <a:latin typeface="Arial" panose="020B0604020202020204" pitchFamily="34" charset="0"/>
              <a:ea typeface="Calibri"/>
              <a:cs typeface="Arial" panose="020B0604020202020204" pitchFamily="34" charset="0"/>
              <a:sym typeface="Calibri"/>
            </a:endParaRPr>
          </a:p>
          <a:p>
            <a:pPr marL="457200" lvl="1" indent="0" algn="just" rtl="0">
              <a:lnSpc>
                <a:spcPct val="100000"/>
              </a:lnSpc>
              <a:spcBef>
                <a:spcPts val="480"/>
              </a:spcBef>
              <a:spcAft>
                <a:spcPts val="0"/>
              </a:spcAft>
              <a:buClr>
                <a:srgbClr val="222222"/>
              </a:buClr>
              <a:buSzPts val="2400"/>
              <a:buNone/>
            </a:pPr>
            <a:endParaRPr lang="es-MX" sz="3600" b="1" i="1" dirty="0">
              <a:solidFill>
                <a:srgbClr val="222222"/>
              </a:solidFill>
              <a:latin typeface="Arial" panose="020B0604020202020204" pitchFamily="34" charset="0"/>
              <a:ea typeface="Calibri"/>
              <a:cs typeface="Arial" panose="020B0604020202020204" pitchFamily="34" charset="0"/>
              <a:sym typeface="Calibri"/>
            </a:endParaRPr>
          </a:p>
          <a:p>
            <a:pPr marL="457200" lvl="1" indent="0" algn="just" rtl="0">
              <a:lnSpc>
                <a:spcPct val="100000"/>
              </a:lnSpc>
              <a:spcBef>
                <a:spcPts val="480"/>
              </a:spcBef>
              <a:spcAft>
                <a:spcPts val="0"/>
              </a:spcAft>
              <a:buClr>
                <a:srgbClr val="222222"/>
              </a:buClr>
              <a:buSzPts val="2400"/>
              <a:buNone/>
            </a:pPr>
            <a:endParaRPr lang="es-MX" sz="3600" b="1" i="1" dirty="0">
              <a:solidFill>
                <a:srgbClr val="222222"/>
              </a:solidFill>
              <a:latin typeface="Arial" panose="020B0604020202020204" pitchFamily="34" charset="0"/>
              <a:ea typeface="Calibri"/>
              <a:cs typeface="Arial" panose="020B0604020202020204" pitchFamily="34" charset="0"/>
              <a:sym typeface="Calibri"/>
            </a:endParaRPr>
          </a:p>
          <a:p>
            <a:pPr marR="0" lvl="0" algn="just" rtl="0">
              <a:lnSpc>
                <a:spcPct val="100000"/>
              </a:lnSpc>
              <a:spcBef>
                <a:spcPts val="0"/>
              </a:spcBef>
              <a:spcAft>
                <a:spcPts val="0"/>
              </a:spcAft>
            </a:pPr>
            <a:endParaRPr lang="es-CL" sz="3600" dirty="0">
              <a:solidFill>
                <a:srgbClr val="222222"/>
              </a:solidFill>
              <a:latin typeface="Arial" panose="020B0604020202020204" pitchFamily="34" charset="0"/>
              <a:cs typeface="Arial" panose="020B0604020202020204" pitchFamily="34" charset="0"/>
              <a:sym typeface="Calibri"/>
            </a:endParaRPr>
          </a:p>
          <a:p>
            <a:pPr marL="285750" marR="0" lvl="0" indent="-285750" algn="just" rtl="0">
              <a:lnSpc>
                <a:spcPct val="100000"/>
              </a:lnSpc>
              <a:spcBef>
                <a:spcPts val="0"/>
              </a:spcBef>
              <a:spcAft>
                <a:spcPts val="0"/>
              </a:spcAft>
              <a:buFont typeface="Arial" panose="020B0604020202020204" pitchFamily="34" charset="0"/>
              <a:buChar char="•"/>
            </a:pPr>
            <a:endParaRPr lang="es-ES_tradnl" sz="1200" dirty="0">
              <a:latin typeface="Calibri" panose="020F0502020204030204" pitchFamily="34" charset="0"/>
              <a:cs typeface="Calibri" panose="020F0502020204030204" pitchFamily="34" charset="0"/>
            </a:endParaRPr>
          </a:p>
        </p:txBody>
      </p:sp>
      <p:pic>
        <p:nvPicPr>
          <p:cNvPr id="3" name="Imagen 2">
            <a:extLst>
              <a:ext uri="{FF2B5EF4-FFF2-40B4-BE49-F238E27FC236}">
                <a16:creationId xmlns:a16="http://schemas.microsoft.com/office/drawing/2014/main" id="{22FA31CA-D294-FCA4-A715-64D0E24A09ED}"/>
              </a:ext>
            </a:extLst>
          </p:cNvPr>
          <p:cNvPicPr>
            <a:picLocks noChangeAspect="1"/>
          </p:cNvPicPr>
          <p:nvPr/>
        </p:nvPicPr>
        <p:blipFill>
          <a:blip r:embed="rId2"/>
          <a:stretch>
            <a:fillRect/>
          </a:stretch>
        </p:blipFill>
        <p:spPr>
          <a:xfrm>
            <a:off x="2660650" y="2971999"/>
            <a:ext cx="12822182" cy="7622757"/>
          </a:xfrm>
          <a:prstGeom prst="rect">
            <a:avLst/>
          </a:prstGeom>
        </p:spPr>
      </p:pic>
    </p:spTree>
    <p:extLst>
      <p:ext uri="{BB962C8B-B14F-4D97-AF65-F5344CB8AC3E}">
        <p14:creationId xmlns:p14="http://schemas.microsoft.com/office/powerpoint/2010/main" val="106134063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11FCC6-3B49-9D46-8B62-80E94C906F0A}"/>
              </a:ext>
            </a:extLst>
          </p:cNvPr>
          <p:cNvSpPr>
            <a:spLocks noGrp="1"/>
          </p:cNvSpPr>
          <p:nvPr>
            <p:ph type="title"/>
          </p:nvPr>
        </p:nvSpPr>
        <p:spPr/>
        <p:txBody>
          <a:bodyPr/>
          <a:lstStyle/>
          <a:p>
            <a:r>
              <a:rPr lang="es-CL" dirty="0"/>
              <a:t>Métodos</a:t>
            </a:r>
          </a:p>
        </p:txBody>
      </p:sp>
      <p:sp>
        <p:nvSpPr>
          <p:cNvPr id="5" name="Marcador de texto 3">
            <a:extLst>
              <a:ext uri="{FF2B5EF4-FFF2-40B4-BE49-F238E27FC236}">
                <a16:creationId xmlns:a16="http://schemas.microsoft.com/office/drawing/2014/main" id="{96B2B5F8-1266-F9D8-8342-1A8CBAA081BD}"/>
              </a:ext>
            </a:extLst>
          </p:cNvPr>
          <p:cNvSpPr txBox="1">
            <a:spLocks/>
          </p:cNvSpPr>
          <p:nvPr/>
        </p:nvSpPr>
        <p:spPr>
          <a:xfrm>
            <a:off x="755650" y="1920874"/>
            <a:ext cx="18664662" cy="8991601"/>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342900" indent="-342900" algn="just">
              <a:buClr>
                <a:schemeClr val="dk1"/>
              </a:buClr>
              <a:buSzPts val="2400"/>
            </a:pPr>
            <a:endParaRPr lang="es-CL" sz="4400" dirty="0">
              <a:solidFill>
                <a:schemeClr val="dk1"/>
              </a:solidFill>
              <a:latin typeface="Calibri"/>
              <a:cs typeface="Calibri"/>
            </a:endParaRPr>
          </a:p>
          <a:p>
            <a:pPr lvl="4"/>
            <a:endParaRPr lang="es-ES_tradnl" sz="1200" dirty="0">
              <a:latin typeface="Calibri" panose="020F0502020204030204" pitchFamily="34" charset="0"/>
              <a:cs typeface="Calibri" panose="020F0502020204030204" pitchFamily="34" charset="0"/>
            </a:endParaRPr>
          </a:p>
        </p:txBody>
      </p:sp>
      <p:sp>
        <p:nvSpPr>
          <p:cNvPr id="6" name="Marcador de texto 3">
            <a:extLst>
              <a:ext uri="{FF2B5EF4-FFF2-40B4-BE49-F238E27FC236}">
                <a16:creationId xmlns:a16="http://schemas.microsoft.com/office/drawing/2014/main" id="{3F8F1B7A-F4E9-E5CE-32E2-14C53D8FB290}"/>
              </a:ext>
            </a:extLst>
          </p:cNvPr>
          <p:cNvSpPr txBox="1">
            <a:spLocks/>
          </p:cNvSpPr>
          <p:nvPr/>
        </p:nvSpPr>
        <p:spPr>
          <a:xfrm>
            <a:off x="789405" y="1920874"/>
            <a:ext cx="18664662" cy="8991601"/>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50800" lvl="0" indent="0" algn="l" rtl="0">
              <a:lnSpc>
                <a:spcPct val="90000"/>
              </a:lnSpc>
              <a:spcBef>
                <a:spcPts val="1000"/>
              </a:spcBef>
              <a:spcAft>
                <a:spcPts val="0"/>
              </a:spcAft>
              <a:buSzPts val="2800"/>
              <a:buNone/>
            </a:pPr>
            <a:r>
              <a:rPr lang="en-US" sz="3600" dirty="0" err="1">
                <a:solidFill>
                  <a:schemeClr val="tx1"/>
                </a:solidFill>
                <a:latin typeface="Arial" panose="020B0604020202020204" pitchFamily="34" charset="0"/>
                <a:cs typeface="Arial" panose="020B0604020202020204" pitchFamily="34" charset="0"/>
              </a:rPr>
              <a:t>Veamos</a:t>
            </a:r>
            <a:r>
              <a:rPr lang="en-US" sz="3600" dirty="0">
                <a:solidFill>
                  <a:schemeClr val="tx1"/>
                </a:solidFill>
                <a:latin typeface="Arial" panose="020B0604020202020204" pitchFamily="34" charset="0"/>
                <a:cs typeface="Arial" panose="020B0604020202020204" pitchFamily="34" charset="0"/>
              </a:rPr>
              <a:t> </a:t>
            </a:r>
            <a:r>
              <a:rPr lang="en-US" sz="3600" dirty="0" err="1">
                <a:solidFill>
                  <a:schemeClr val="tx1"/>
                </a:solidFill>
                <a:latin typeface="Arial" panose="020B0604020202020204" pitchFamily="34" charset="0"/>
                <a:cs typeface="Arial" panose="020B0604020202020204" pitchFamily="34" charset="0"/>
              </a:rPr>
              <a:t>algunos</a:t>
            </a:r>
            <a:r>
              <a:rPr lang="en-US" sz="3600" dirty="0">
                <a:solidFill>
                  <a:schemeClr val="tx1"/>
                </a:solidFill>
                <a:latin typeface="Arial" panose="020B0604020202020204" pitchFamily="34" charset="0"/>
                <a:cs typeface="Arial" panose="020B0604020202020204" pitchFamily="34" charset="0"/>
              </a:rPr>
              <a:t> </a:t>
            </a:r>
            <a:r>
              <a:rPr lang="en-US" sz="3600" dirty="0" err="1">
                <a:solidFill>
                  <a:schemeClr val="tx1"/>
                </a:solidFill>
                <a:latin typeface="Arial" panose="020B0604020202020204" pitchFamily="34" charset="0"/>
                <a:cs typeface="Arial" panose="020B0604020202020204" pitchFamily="34" charset="0"/>
              </a:rPr>
              <a:t>ejemplos</a:t>
            </a:r>
            <a:r>
              <a:rPr lang="en-US" sz="3600" dirty="0">
                <a:solidFill>
                  <a:schemeClr val="tx1"/>
                </a:solidFill>
                <a:latin typeface="Arial" panose="020B0604020202020204" pitchFamily="34" charset="0"/>
                <a:cs typeface="Arial" panose="020B0604020202020204" pitchFamily="34" charset="0"/>
              </a:rPr>
              <a:t>:</a:t>
            </a:r>
          </a:p>
          <a:p>
            <a:pPr marL="0" marR="0" lvl="0" indent="0" algn="just" rtl="0">
              <a:lnSpc>
                <a:spcPct val="100000"/>
              </a:lnSpc>
              <a:spcBef>
                <a:spcPts val="0"/>
              </a:spcBef>
              <a:spcAft>
                <a:spcPts val="0"/>
              </a:spcAft>
              <a:buNone/>
            </a:pPr>
            <a:endParaRPr lang="es-MX" sz="3600" dirty="0">
              <a:latin typeface="Arial" panose="020B0604020202020204" pitchFamily="34" charset="0"/>
              <a:cs typeface="Arial" panose="020B0604020202020204" pitchFamily="34" charset="0"/>
            </a:endParaRPr>
          </a:p>
          <a:p>
            <a:pPr marL="50800" lvl="0" indent="0" algn="l" rtl="0">
              <a:lnSpc>
                <a:spcPct val="90000"/>
              </a:lnSpc>
              <a:spcBef>
                <a:spcPts val="1000"/>
              </a:spcBef>
              <a:spcAft>
                <a:spcPts val="0"/>
              </a:spcAft>
              <a:buSzPts val="2800"/>
              <a:buNone/>
            </a:pPr>
            <a:r>
              <a:rPr lang="es-MX" sz="3600" b="1" dirty="0">
                <a:solidFill>
                  <a:schemeClr val="tx1"/>
                </a:solidFill>
                <a:latin typeface="Arial" panose="020B0604020202020204" pitchFamily="34" charset="0"/>
                <a:ea typeface="Century Gothic"/>
                <a:cs typeface="Arial" panose="020B0604020202020204" pitchFamily="34" charset="0"/>
                <a:sym typeface="Century Gothic"/>
              </a:rPr>
              <a:t> </a:t>
            </a:r>
            <a:r>
              <a:rPr lang="en-US" sz="3600" b="1" dirty="0">
                <a:solidFill>
                  <a:schemeClr val="tx1"/>
                </a:solidFill>
                <a:latin typeface="Century Gothic"/>
                <a:ea typeface="Century Gothic"/>
                <a:cs typeface="Century Gothic"/>
                <a:sym typeface="Century Gothic"/>
              </a:rPr>
              <a:t>public void </a:t>
            </a:r>
            <a:r>
              <a:rPr lang="en-US" sz="3600" b="1" dirty="0" err="1">
                <a:solidFill>
                  <a:schemeClr val="tx1"/>
                </a:solidFill>
                <a:latin typeface="Century Gothic"/>
                <a:ea typeface="Century Gothic"/>
                <a:cs typeface="Century Gothic"/>
                <a:sym typeface="Century Gothic"/>
              </a:rPr>
              <a:t>preparar</a:t>
            </a:r>
            <a:r>
              <a:rPr lang="en-US" sz="3600" b="1" dirty="0">
                <a:solidFill>
                  <a:schemeClr val="tx1"/>
                </a:solidFill>
                <a:latin typeface="Century Gothic"/>
                <a:ea typeface="Century Gothic"/>
                <a:cs typeface="Century Gothic"/>
                <a:sym typeface="Century Gothic"/>
              </a:rPr>
              <a:t>(){</a:t>
            </a:r>
            <a:endParaRPr lang="en-US" sz="3600" b="1" dirty="0">
              <a:solidFill>
                <a:schemeClr val="tx1"/>
              </a:solidFill>
            </a:endParaRPr>
          </a:p>
          <a:p>
            <a:pPr marL="50800" lvl="0" indent="0" algn="l" rtl="0">
              <a:lnSpc>
                <a:spcPct val="90000"/>
              </a:lnSpc>
              <a:spcBef>
                <a:spcPts val="1000"/>
              </a:spcBef>
              <a:spcAft>
                <a:spcPts val="0"/>
              </a:spcAft>
              <a:buSzPts val="2800"/>
              <a:buNone/>
            </a:pPr>
            <a:endParaRPr lang="en-US" sz="3600" b="1" dirty="0">
              <a:solidFill>
                <a:schemeClr val="tx1"/>
              </a:solidFill>
              <a:latin typeface="Century Gothic"/>
              <a:ea typeface="Century Gothic"/>
              <a:cs typeface="Century Gothic"/>
              <a:sym typeface="Century Gothic"/>
            </a:endParaRPr>
          </a:p>
          <a:p>
            <a:pPr marL="50800" lvl="0" indent="0" algn="l" rtl="0">
              <a:lnSpc>
                <a:spcPct val="90000"/>
              </a:lnSpc>
              <a:spcBef>
                <a:spcPts val="1000"/>
              </a:spcBef>
              <a:spcAft>
                <a:spcPts val="0"/>
              </a:spcAft>
              <a:buSzPts val="2800"/>
              <a:buNone/>
            </a:pPr>
            <a:r>
              <a:rPr lang="en-US" sz="3600" b="1" dirty="0">
                <a:solidFill>
                  <a:schemeClr val="tx1"/>
                </a:solidFill>
                <a:latin typeface="Century Gothic"/>
                <a:ea typeface="Century Gothic"/>
                <a:cs typeface="Century Gothic"/>
                <a:sym typeface="Century Gothic"/>
              </a:rPr>
              <a:t>		}</a:t>
            </a:r>
            <a:endParaRPr lang="en-US" sz="3600" b="1" dirty="0">
              <a:solidFill>
                <a:schemeClr val="tx1"/>
              </a:solidFill>
            </a:endParaRPr>
          </a:p>
          <a:p>
            <a:pPr marL="2794000" lvl="6" indent="0" algn="l" rtl="0">
              <a:lnSpc>
                <a:spcPct val="90000"/>
              </a:lnSpc>
              <a:spcBef>
                <a:spcPts val="500"/>
              </a:spcBef>
              <a:spcAft>
                <a:spcPts val="0"/>
              </a:spcAft>
              <a:buSzPts val="1000"/>
              <a:buNone/>
            </a:pPr>
            <a:endParaRPr lang="en-US" sz="3600" b="1" dirty="0">
              <a:solidFill>
                <a:schemeClr val="tx1"/>
              </a:solidFill>
              <a:latin typeface="Century Gothic"/>
              <a:ea typeface="Century Gothic"/>
              <a:cs typeface="Century Gothic"/>
              <a:sym typeface="Century Gothic"/>
            </a:endParaRPr>
          </a:p>
          <a:p>
            <a:pPr marL="2794000" lvl="6" indent="0" algn="l" rtl="0">
              <a:lnSpc>
                <a:spcPct val="90000"/>
              </a:lnSpc>
              <a:spcBef>
                <a:spcPts val="500"/>
              </a:spcBef>
              <a:spcAft>
                <a:spcPts val="0"/>
              </a:spcAft>
              <a:buSzPts val="1000"/>
              <a:buNone/>
            </a:pPr>
            <a:r>
              <a:rPr lang="en-US" sz="3600" b="1" dirty="0">
                <a:solidFill>
                  <a:schemeClr val="tx1"/>
                </a:solidFill>
                <a:latin typeface="Century Gothic"/>
                <a:ea typeface="Century Gothic"/>
                <a:cs typeface="Century Gothic"/>
                <a:sym typeface="Century Gothic"/>
              </a:rPr>
              <a:t>	</a:t>
            </a:r>
            <a:endParaRPr lang="en-US" sz="3600" b="1" dirty="0">
              <a:solidFill>
                <a:schemeClr val="tx1"/>
              </a:solidFill>
            </a:endParaRPr>
          </a:p>
          <a:p>
            <a:pPr marL="1879600" lvl="4" indent="0" algn="l" rtl="0">
              <a:lnSpc>
                <a:spcPct val="90000"/>
              </a:lnSpc>
              <a:spcBef>
                <a:spcPts val="500"/>
              </a:spcBef>
              <a:spcAft>
                <a:spcPts val="0"/>
              </a:spcAft>
              <a:buSzPts val="1400"/>
              <a:buNone/>
            </a:pPr>
            <a:r>
              <a:rPr lang="en-US" sz="3600" b="1" dirty="0">
                <a:solidFill>
                  <a:schemeClr val="tx1"/>
                </a:solidFill>
                <a:latin typeface="Century Gothic"/>
                <a:ea typeface="Century Gothic"/>
                <a:cs typeface="Century Gothic"/>
                <a:sym typeface="Century Gothic"/>
              </a:rPr>
              <a:t>public String </a:t>
            </a:r>
            <a:r>
              <a:rPr lang="en-US" sz="3600" b="1" dirty="0" err="1">
                <a:solidFill>
                  <a:schemeClr val="tx1"/>
                </a:solidFill>
                <a:latin typeface="Century Gothic"/>
                <a:ea typeface="Century Gothic"/>
                <a:cs typeface="Century Gothic"/>
                <a:sym typeface="Century Gothic"/>
              </a:rPr>
              <a:t>preparar</a:t>
            </a:r>
            <a:r>
              <a:rPr lang="en-US" sz="3600" b="1" dirty="0">
                <a:solidFill>
                  <a:schemeClr val="tx1"/>
                </a:solidFill>
                <a:latin typeface="Century Gothic"/>
                <a:ea typeface="Century Gothic"/>
                <a:cs typeface="Century Gothic"/>
                <a:sym typeface="Century Gothic"/>
              </a:rPr>
              <a:t>(String </a:t>
            </a:r>
            <a:r>
              <a:rPr lang="en-US" sz="3600" b="1" dirty="0" err="1">
                <a:solidFill>
                  <a:schemeClr val="tx1"/>
                </a:solidFill>
                <a:latin typeface="Century Gothic"/>
                <a:ea typeface="Century Gothic"/>
                <a:cs typeface="Century Gothic"/>
                <a:sym typeface="Century Gothic"/>
              </a:rPr>
              <a:t>harina</a:t>
            </a:r>
            <a:r>
              <a:rPr lang="en-US" sz="3600" b="1" dirty="0">
                <a:solidFill>
                  <a:schemeClr val="tx1"/>
                </a:solidFill>
                <a:latin typeface="Century Gothic"/>
                <a:ea typeface="Century Gothic"/>
                <a:cs typeface="Century Gothic"/>
                <a:sym typeface="Century Gothic"/>
              </a:rPr>
              <a:t>, int </a:t>
            </a:r>
            <a:r>
              <a:rPr lang="en-US" sz="3600" b="1" dirty="0" err="1">
                <a:solidFill>
                  <a:schemeClr val="tx1"/>
                </a:solidFill>
                <a:latin typeface="Century Gothic"/>
                <a:ea typeface="Century Gothic"/>
                <a:cs typeface="Century Gothic"/>
                <a:sym typeface="Century Gothic"/>
              </a:rPr>
              <a:t>gramos</a:t>
            </a:r>
            <a:r>
              <a:rPr lang="en-US" sz="3600" b="1" dirty="0">
                <a:solidFill>
                  <a:schemeClr val="tx1"/>
                </a:solidFill>
                <a:latin typeface="Century Gothic"/>
                <a:ea typeface="Century Gothic"/>
                <a:cs typeface="Century Gothic"/>
                <a:sym typeface="Century Gothic"/>
              </a:rPr>
              <a:t>){</a:t>
            </a:r>
            <a:endParaRPr lang="en-US" sz="3600" b="1" dirty="0">
              <a:solidFill>
                <a:schemeClr val="tx1"/>
              </a:solidFill>
            </a:endParaRPr>
          </a:p>
          <a:p>
            <a:pPr marL="2794000" lvl="6" indent="0" algn="l" rtl="0">
              <a:lnSpc>
                <a:spcPct val="90000"/>
              </a:lnSpc>
              <a:spcBef>
                <a:spcPts val="500"/>
              </a:spcBef>
              <a:spcAft>
                <a:spcPts val="0"/>
              </a:spcAft>
              <a:buSzPts val="1000"/>
              <a:buNone/>
            </a:pPr>
            <a:r>
              <a:rPr lang="en-US" sz="3600" b="1" dirty="0">
                <a:solidFill>
                  <a:schemeClr val="tx1"/>
                </a:solidFill>
                <a:latin typeface="Century Gothic"/>
                <a:ea typeface="Century Gothic"/>
                <a:cs typeface="Century Gothic"/>
                <a:sym typeface="Century Gothic"/>
              </a:rPr>
              <a:t>		</a:t>
            </a:r>
            <a:endParaRPr lang="en-US" sz="3600" b="1" dirty="0">
              <a:solidFill>
                <a:schemeClr val="tx1"/>
              </a:solidFill>
            </a:endParaRPr>
          </a:p>
          <a:p>
            <a:pPr marL="1879600" lvl="4" indent="0" algn="l" rtl="0">
              <a:lnSpc>
                <a:spcPct val="90000"/>
              </a:lnSpc>
              <a:spcBef>
                <a:spcPts val="500"/>
              </a:spcBef>
              <a:spcAft>
                <a:spcPts val="0"/>
              </a:spcAft>
              <a:buSzPts val="1400"/>
              <a:buNone/>
            </a:pPr>
            <a:r>
              <a:rPr lang="en-US" sz="3600" b="1" dirty="0">
                <a:solidFill>
                  <a:schemeClr val="tx1"/>
                </a:solidFill>
                <a:latin typeface="Century Gothic"/>
                <a:ea typeface="Century Gothic"/>
                <a:cs typeface="Century Gothic"/>
                <a:sym typeface="Century Gothic"/>
              </a:rPr>
              <a:t>}</a:t>
            </a:r>
            <a:endParaRPr lang="en-US" sz="3600" b="1" dirty="0">
              <a:solidFill>
                <a:schemeClr val="tx1"/>
              </a:solidFill>
            </a:endParaRPr>
          </a:p>
          <a:p>
            <a:pPr marL="965200" lvl="2" indent="0" algn="l" rtl="0">
              <a:lnSpc>
                <a:spcPct val="90000"/>
              </a:lnSpc>
              <a:spcBef>
                <a:spcPts val="500"/>
              </a:spcBef>
              <a:spcAft>
                <a:spcPts val="0"/>
              </a:spcAft>
              <a:buSzPts val="1800"/>
              <a:buNone/>
            </a:pPr>
            <a:endParaRPr lang="en-US" sz="3600" b="1" dirty="0">
              <a:solidFill>
                <a:schemeClr val="tx1"/>
              </a:solidFill>
              <a:latin typeface="Century Gothic"/>
              <a:ea typeface="Century Gothic"/>
              <a:cs typeface="Century Gothic"/>
              <a:sym typeface="Century Gothic"/>
            </a:endParaRPr>
          </a:p>
          <a:p>
            <a:pPr marL="2794000" lvl="6" indent="0" algn="l" rtl="0">
              <a:lnSpc>
                <a:spcPct val="90000"/>
              </a:lnSpc>
              <a:spcBef>
                <a:spcPts val="500"/>
              </a:spcBef>
              <a:spcAft>
                <a:spcPts val="0"/>
              </a:spcAft>
              <a:buSzPts val="1000"/>
              <a:buNone/>
            </a:pPr>
            <a:r>
              <a:rPr lang="en-US" sz="3600" b="1" dirty="0">
                <a:solidFill>
                  <a:schemeClr val="tx1"/>
                </a:solidFill>
                <a:latin typeface="Century Gothic"/>
                <a:ea typeface="Century Gothic"/>
                <a:cs typeface="Century Gothic"/>
                <a:sym typeface="Century Gothic"/>
              </a:rPr>
              <a:t>	</a:t>
            </a:r>
            <a:endParaRPr lang="en-US" sz="3600" b="1" dirty="0">
              <a:solidFill>
                <a:schemeClr val="tx1"/>
              </a:solidFill>
            </a:endParaRPr>
          </a:p>
          <a:p>
            <a:pPr marL="1422400" lvl="3" indent="0" algn="l" rtl="0">
              <a:lnSpc>
                <a:spcPct val="90000"/>
              </a:lnSpc>
              <a:spcBef>
                <a:spcPts val="500"/>
              </a:spcBef>
              <a:spcAft>
                <a:spcPts val="0"/>
              </a:spcAft>
              <a:buSzPts val="1600"/>
              <a:buNone/>
            </a:pPr>
            <a:r>
              <a:rPr lang="en-US" sz="3600" b="1" dirty="0">
                <a:solidFill>
                  <a:schemeClr val="tx1"/>
                </a:solidFill>
                <a:latin typeface="Century Gothic"/>
                <a:ea typeface="Century Gothic"/>
                <a:cs typeface="Century Gothic"/>
                <a:sym typeface="Century Gothic"/>
              </a:rPr>
              <a:t>	public </a:t>
            </a:r>
            <a:r>
              <a:rPr lang="en-US" sz="3600" b="1" dirty="0" err="1">
                <a:solidFill>
                  <a:schemeClr val="tx1"/>
                </a:solidFill>
                <a:latin typeface="Century Gothic"/>
                <a:ea typeface="Century Gothic"/>
                <a:cs typeface="Century Gothic"/>
                <a:sym typeface="Century Gothic"/>
              </a:rPr>
              <a:t>boolean</a:t>
            </a:r>
            <a:r>
              <a:rPr lang="en-US" sz="3600" b="1" dirty="0">
                <a:solidFill>
                  <a:schemeClr val="tx1"/>
                </a:solidFill>
                <a:latin typeface="Century Gothic"/>
                <a:ea typeface="Century Gothic"/>
                <a:cs typeface="Century Gothic"/>
                <a:sym typeface="Century Gothic"/>
              </a:rPr>
              <a:t> </a:t>
            </a:r>
            <a:r>
              <a:rPr lang="en-US" sz="3600" b="1" dirty="0" err="1">
                <a:solidFill>
                  <a:schemeClr val="tx1"/>
                </a:solidFill>
                <a:latin typeface="Century Gothic"/>
                <a:ea typeface="Century Gothic"/>
                <a:cs typeface="Century Gothic"/>
                <a:sym typeface="Century Gothic"/>
              </a:rPr>
              <a:t>preparar</a:t>
            </a:r>
            <a:r>
              <a:rPr lang="en-US" sz="3600" b="1" dirty="0">
                <a:solidFill>
                  <a:schemeClr val="tx1"/>
                </a:solidFill>
                <a:latin typeface="Century Gothic"/>
                <a:ea typeface="Century Gothic"/>
                <a:cs typeface="Century Gothic"/>
                <a:sym typeface="Century Gothic"/>
              </a:rPr>
              <a:t>(char </a:t>
            </a:r>
            <a:r>
              <a:rPr lang="en-US" sz="3600" b="1" dirty="0" err="1">
                <a:solidFill>
                  <a:schemeClr val="tx1"/>
                </a:solidFill>
                <a:latin typeface="Century Gothic"/>
                <a:ea typeface="Century Gothic"/>
                <a:cs typeface="Century Gothic"/>
                <a:sym typeface="Century Gothic"/>
              </a:rPr>
              <a:t>encendido</a:t>
            </a:r>
            <a:r>
              <a:rPr lang="en-US" sz="3600" b="1" dirty="0">
                <a:solidFill>
                  <a:schemeClr val="tx1"/>
                </a:solidFill>
                <a:latin typeface="Century Gothic"/>
                <a:ea typeface="Century Gothic"/>
                <a:cs typeface="Century Gothic"/>
                <a:sym typeface="Century Gothic"/>
              </a:rPr>
              <a:t>){</a:t>
            </a:r>
            <a:endParaRPr lang="en-US" sz="3600" b="1" dirty="0">
              <a:solidFill>
                <a:schemeClr val="tx1"/>
              </a:solidFill>
            </a:endParaRPr>
          </a:p>
          <a:p>
            <a:pPr marL="2794000" lvl="6" indent="0" algn="l" rtl="0">
              <a:lnSpc>
                <a:spcPct val="90000"/>
              </a:lnSpc>
              <a:spcBef>
                <a:spcPts val="500"/>
              </a:spcBef>
              <a:spcAft>
                <a:spcPts val="0"/>
              </a:spcAft>
              <a:buSzPts val="1000"/>
              <a:buNone/>
            </a:pPr>
            <a:r>
              <a:rPr lang="en-US" sz="3600" b="1" dirty="0">
                <a:solidFill>
                  <a:schemeClr val="tx1"/>
                </a:solidFill>
                <a:latin typeface="Century Gothic"/>
                <a:ea typeface="Century Gothic"/>
                <a:cs typeface="Century Gothic"/>
                <a:sym typeface="Century Gothic"/>
              </a:rPr>
              <a:t>		</a:t>
            </a:r>
            <a:endParaRPr lang="en-US" sz="3600" b="1" dirty="0">
              <a:solidFill>
                <a:schemeClr val="tx1"/>
              </a:solidFill>
            </a:endParaRPr>
          </a:p>
          <a:p>
            <a:pPr marL="1422400" lvl="3" indent="0" algn="l" rtl="0">
              <a:lnSpc>
                <a:spcPct val="90000"/>
              </a:lnSpc>
              <a:spcBef>
                <a:spcPts val="500"/>
              </a:spcBef>
              <a:spcAft>
                <a:spcPts val="0"/>
              </a:spcAft>
              <a:buSzPts val="1600"/>
              <a:buNone/>
            </a:pPr>
            <a:r>
              <a:rPr lang="en-US" sz="3600" b="1" dirty="0">
                <a:solidFill>
                  <a:schemeClr val="tx1"/>
                </a:solidFill>
                <a:latin typeface="Century Gothic"/>
                <a:ea typeface="Century Gothic"/>
                <a:cs typeface="Century Gothic"/>
                <a:sym typeface="Century Gothic"/>
              </a:rPr>
              <a:t>	}</a:t>
            </a:r>
            <a:endParaRPr lang="es-MX" sz="3600" b="1" i="0" u="none" strike="noStrike" cap="none" dirty="0">
              <a:solidFill>
                <a:schemeClr val="tx1"/>
              </a:solidFill>
              <a:latin typeface="Arial" panose="020B0604020202020204" pitchFamily="34" charset="0"/>
              <a:ea typeface="Calibri"/>
              <a:cs typeface="Arial" panose="020B0604020202020204" pitchFamily="34" charset="0"/>
              <a:sym typeface="Calibri"/>
            </a:endParaRPr>
          </a:p>
          <a:p>
            <a:pPr marL="50800" lvl="0" indent="0" algn="l" rtl="0">
              <a:lnSpc>
                <a:spcPct val="90000"/>
              </a:lnSpc>
              <a:spcBef>
                <a:spcPts val="1000"/>
              </a:spcBef>
              <a:spcAft>
                <a:spcPts val="0"/>
              </a:spcAft>
              <a:buSzPts val="2800"/>
              <a:buNone/>
            </a:pPr>
            <a:r>
              <a:rPr lang="es-MX" sz="3600" b="0" i="0" u="none" strike="noStrike" cap="none" dirty="0">
                <a:solidFill>
                  <a:srgbClr val="0F243E"/>
                </a:solidFill>
                <a:latin typeface="Arial" panose="020B0604020202020204" pitchFamily="34" charset="0"/>
                <a:ea typeface="Century Gothic"/>
                <a:cs typeface="Arial" panose="020B0604020202020204" pitchFamily="34" charset="0"/>
                <a:sym typeface="Century Gothic"/>
              </a:rPr>
              <a:t> </a:t>
            </a:r>
            <a:endParaRPr lang="es-MX" sz="3600" dirty="0">
              <a:latin typeface="Arial" panose="020B0604020202020204" pitchFamily="34" charset="0"/>
              <a:cs typeface="Arial" panose="020B0604020202020204" pitchFamily="34" charset="0"/>
            </a:endParaRPr>
          </a:p>
          <a:p>
            <a:pPr marL="0" marR="0" lvl="0" indent="0" algn="just" rtl="0">
              <a:lnSpc>
                <a:spcPct val="100000"/>
              </a:lnSpc>
              <a:spcBef>
                <a:spcPts val="0"/>
              </a:spcBef>
              <a:spcAft>
                <a:spcPts val="0"/>
              </a:spcAft>
              <a:buNone/>
            </a:pPr>
            <a:endParaRPr lang="es-MX" sz="3600" b="0" i="0" u="none" strike="noStrike" cap="none" dirty="0">
              <a:solidFill>
                <a:srgbClr val="0F243E"/>
              </a:solidFill>
              <a:latin typeface="Arial" panose="020B0604020202020204" pitchFamily="34" charset="0"/>
              <a:ea typeface="Century Gothic"/>
              <a:cs typeface="Arial" panose="020B0604020202020204" pitchFamily="34" charset="0"/>
              <a:sym typeface="Century Gothic"/>
            </a:endParaRPr>
          </a:p>
          <a:p>
            <a:pPr marL="0" marR="0" lvl="0" indent="0" algn="just" rtl="0">
              <a:lnSpc>
                <a:spcPct val="100000"/>
              </a:lnSpc>
              <a:spcBef>
                <a:spcPts val="0"/>
              </a:spcBef>
              <a:spcAft>
                <a:spcPts val="0"/>
              </a:spcAft>
              <a:buNone/>
            </a:pPr>
            <a:r>
              <a:rPr lang="es-MX" sz="3600" b="0" i="0" u="none" strike="noStrike" cap="none" dirty="0">
                <a:solidFill>
                  <a:srgbClr val="0F243E"/>
                </a:solidFill>
                <a:latin typeface="Arial" panose="020B0604020202020204" pitchFamily="34" charset="0"/>
                <a:ea typeface="Century Gothic"/>
                <a:cs typeface="Arial" panose="020B0604020202020204" pitchFamily="34" charset="0"/>
                <a:sym typeface="Century Gothic"/>
              </a:rPr>
              <a:t>      </a:t>
            </a:r>
          </a:p>
          <a:p>
            <a:pPr marL="0" marR="0" lvl="0" indent="0" algn="just" rtl="0">
              <a:lnSpc>
                <a:spcPct val="100000"/>
              </a:lnSpc>
              <a:spcBef>
                <a:spcPts val="0"/>
              </a:spcBef>
              <a:spcAft>
                <a:spcPts val="0"/>
              </a:spcAft>
              <a:buNone/>
            </a:pPr>
            <a:endParaRPr lang="es-MX" sz="3600" b="0" i="0" u="none" strike="noStrike" cap="none" dirty="0">
              <a:solidFill>
                <a:srgbClr val="0F243E"/>
              </a:solidFill>
              <a:latin typeface="Arial" panose="020B0604020202020204" pitchFamily="34" charset="0"/>
              <a:ea typeface="Century Gothic"/>
              <a:cs typeface="Arial" panose="020B0604020202020204" pitchFamily="34" charset="0"/>
              <a:sym typeface="Century Gothic"/>
            </a:endParaRPr>
          </a:p>
          <a:p>
            <a:pPr marL="0" marR="0" lvl="0" indent="0" algn="just" rtl="0">
              <a:lnSpc>
                <a:spcPct val="100000"/>
              </a:lnSpc>
              <a:spcBef>
                <a:spcPts val="0"/>
              </a:spcBef>
              <a:spcAft>
                <a:spcPts val="0"/>
              </a:spcAft>
              <a:buNone/>
            </a:pPr>
            <a:r>
              <a:rPr lang="es-MX" sz="3600" b="0" i="0" u="none" strike="noStrike" cap="none" dirty="0">
                <a:solidFill>
                  <a:srgbClr val="0F243E"/>
                </a:solidFill>
                <a:latin typeface="Arial" panose="020B0604020202020204" pitchFamily="34" charset="0"/>
                <a:ea typeface="Century Gothic"/>
                <a:cs typeface="Arial" panose="020B0604020202020204" pitchFamily="34" charset="0"/>
                <a:sym typeface="Century Gothic"/>
              </a:rPr>
              <a:t>                                                                                                                        </a:t>
            </a:r>
            <a:endParaRPr lang="es-MX" sz="3600" dirty="0">
              <a:latin typeface="Arial" panose="020B0604020202020204" pitchFamily="34" charset="0"/>
              <a:cs typeface="Arial" panose="020B0604020202020204" pitchFamily="34" charset="0"/>
            </a:endParaRPr>
          </a:p>
          <a:p>
            <a:pPr marL="0" marR="0" lvl="0" indent="0" algn="just" rtl="0">
              <a:lnSpc>
                <a:spcPct val="100000"/>
              </a:lnSpc>
              <a:spcBef>
                <a:spcPts val="0"/>
              </a:spcBef>
              <a:spcAft>
                <a:spcPts val="0"/>
              </a:spcAft>
              <a:buNone/>
            </a:pPr>
            <a:endParaRPr lang="es-MX" sz="3600" b="0" i="0" u="none" strike="noStrike" cap="none" dirty="0">
              <a:solidFill>
                <a:srgbClr val="0F243E"/>
              </a:solidFill>
              <a:latin typeface="Arial" panose="020B0604020202020204" pitchFamily="34" charset="0"/>
              <a:ea typeface="Century Gothic"/>
              <a:cs typeface="Arial" panose="020B0604020202020204" pitchFamily="34" charset="0"/>
              <a:sym typeface="Century Gothic"/>
            </a:endParaRPr>
          </a:p>
          <a:p>
            <a:pPr marL="0" marR="0" lvl="0" indent="0" algn="just" rtl="0">
              <a:lnSpc>
                <a:spcPct val="100000"/>
              </a:lnSpc>
              <a:spcBef>
                <a:spcPts val="0"/>
              </a:spcBef>
              <a:spcAft>
                <a:spcPts val="0"/>
              </a:spcAft>
              <a:buNone/>
            </a:pPr>
            <a:endParaRPr lang="es-MX" sz="3600" b="0" i="0" u="none" strike="noStrike" cap="none" dirty="0">
              <a:solidFill>
                <a:srgbClr val="0F243E"/>
              </a:solidFill>
              <a:latin typeface="Arial" panose="020B0604020202020204" pitchFamily="34" charset="0"/>
              <a:ea typeface="Calibri"/>
              <a:cs typeface="Arial" panose="020B0604020202020204" pitchFamily="34" charset="0"/>
              <a:sym typeface="Calibri"/>
            </a:endParaRPr>
          </a:p>
          <a:p>
            <a:pPr marL="0" marR="0" lvl="0" indent="0" algn="just" rtl="0">
              <a:lnSpc>
                <a:spcPct val="100000"/>
              </a:lnSpc>
              <a:spcBef>
                <a:spcPts val="0"/>
              </a:spcBef>
              <a:spcAft>
                <a:spcPts val="0"/>
              </a:spcAft>
              <a:buNone/>
            </a:pPr>
            <a:endParaRPr lang="es-MX" sz="3600" dirty="0">
              <a:solidFill>
                <a:srgbClr val="0F243E"/>
              </a:solidFill>
              <a:latin typeface="Arial" panose="020B0604020202020204" pitchFamily="34" charset="0"/>
              <a:ea typeface="Calibri"/>
              <a:cs typeface="Arial" panose="020B0604020202020204" pitchFamily="34" charset="0"/>
              <a:sym typeface="Calibri"/>
            </a:endParaRPr>
          </a:p>
          <a:p>
            <a:pPr marL="0" marR="0" lvl="0" indent="0" algn="just" rtl="0">
              <a:lnSpc>
                <a:spcPct val="100000"/>
              </a:lnSpc>
              <a:spcBef>
                <a:spcPts val="0"/>
              </a:spcBef>
              <a:spcAft>
                <a:spcPts val="0"/>
              </a:spcAft>
              <a:buNone/>
            </a:pPr>
            <a:endParaRPr lang="es-MX" sz="3600" dirty="0">
              <a:solidFill>
                <a:srgbClr val="0F243E"/>
              </a:solidFill>
              <a:latin typeface="Arial" panose="020B0604020202020204" pitchFamily="34" charset="0"/>
              <a:ea typeface="Calibri"/>
              <a:cs typeface="Arial" panose="020B0604020202020204" pitchFamily="34" charset="0"/>
              <a:sym typeface="Calibri"/>
            </a:endParaRPr>
          </a:p>
          <a:p>
            <a:pPr marL="0" marR="0" lvl="0" indent="0" algn="just" rtl="0">
              <a:lnSpc>
                <a:spcPct val="100000"/>
              </a:lnSpc>
              <a:spcBef>
                <a:spcPts val="0"/>
              </a:spcBef>
              <a:spcAft>
                <a:spcPts val="0"/>
              </a:spcAft>
              <a:buNone/>
            </a:pPr>
            <a:endParaRPr lang="es-MX" sz="3600" b="0" i="0" u="none" strike="noStrike" cap="none" dirty="0">
              <a:solidFill>
                <a:srgbClr val="0F243E"/>
              </a:solidFill>
              <a:latin typeface="Arial" panose="020B0604020202020204" pitchFamily="34" charset="0"/>
              <a:ea typeface="Calibri"/>
              <a:cs typeface="Arial" panose="020B0604020202020204" pitchFamily="34" charset="0"/>
              <a:sym typeface="Calibri"/>
            </a:endParaRPr>
          </a:p>
          <a:p>
            <a:pPr marL="0" marR="0" lvl="0" indent="0" algn="just" rtl="0">
              <a:lnSpc>
                <a:spcPct val="100000"/>
              </a:lnSpc>
              <a:spcBef>
                <a:spcPts val="0"/>
              </a:spcBef>
              <a:spcAft>
                <a:spcPts val="0"/>
              </a:spcAft>
              <a:buNone/>
            </a:pPr>
            <a:endParaRPr lang="es-MX" sz="3600" b="0" i="0" u="none" strike="noStrike" cap="none" dirty="0">
              <a:solidFill>
                <a:srgbClr val="0F243E"/>
              </a:solidFill>
              <a:latin typeface="Arial" panose="020B0604020202020204" pitchFamily="34" charset="0"/>
              <a:ea typeface="Calibri"/>
              <a:cs typeface="Arial" panose="020B0604020202020204" pitchFamily="34" charset="0"/>
              <a:sym typeface="Calibri"/>
            </a:endParaRPr>
          </a:p>
          <a:p>
            <a:pPr marL="50800" algn="just" rtl="0">
              <a:lnSpc>
                <a:spcPct val="90000"/>
              </a:lnSpc>
              <a:spcBef>
                <a:spcPts val="1000"/>
              </a:spcBef>
              <a:buSzPts val="2800"/>
            </a:pPr>
            <a:endParaRPr lang="es-MX" sz="3600" dirty="0">
              <a:solidFill>
                <a:schemeClr val="tx1"/>
              </a:solidFill>
              <a:latin typeface="Arial" panose="020B0604020202020204" pitchFamily="34" charset="0"/>
              <a:cs typeface="Arial" panose="020B0604020202020204" pitchFamily="34" charset="0"/>
            </a:endParaRPr>
          </a:p>
          <a:p>
            <a:pPr marL="50800" lvl="0" indent="0" algn="just" rtl="0">
              <a:lnSpc>
                <a:spcPct val="90000"/>
              </a:lnSpc>
              <a:spcBef>
                <a:spcPts val="1000"/>
              </a:spcBef>
              <a:spcAft>
                <a:spcPts val="0"/>
              </a:spcAft>
              <a:buSzPts val="2800"/>
              <a:buNone/>
            </a:pPr>
            <a:endParaRPr lang="es-MX" sz="3600" dirty="0">
              <a:solidFill>
                <a:schemeClr val="tx1"/>
              </a:solidFill>
              <a:latin typeface="Arial" panose="020B0604020202020204" pitchFamily="34" charset="0"/>
              <a:cs typeface="Arial" panose="020B0604020202020204" pitchFamily="34" charset="0"/>
            </a:endParaRPr>
          </a:p>
          <a:p>
            <a:pPr marL="457200" lvl="1" indent="0" algn="just" rtl="0">
              <a:lnSpc>
                <a:spcPct val="100000"/>
              </a:lnSpc>
              <a:spcBef>
                <a:spcPts val="480"/>
              </a:spcBef>
              <a:spcAft>
                <a:spcPts val="0"/>
              </a:spcAft>
              <a:buClr>
                <a:srgbClr val="818990"/>
              </a:buClr>
              <a:buSzPts val="2400"/>
              <a:buNone/>
            </a:pPr>
            <a:endParaRPr lang="es-MX" sz="3600" dirty="0">
              <a:solidFill>
                <a:srgbClr val="222222"/>
              </a:solidFill>
              <a:latin typeface="Arial" panose="020B0604020202020204" pitchFamily="34" charset="0"/>
              <a:ea typeface="Calibri"/>
              <a:cs typeface="Arial" panose="020B0604020202020204" pitchFamily="34" charset="0"/>
              <a:sym typeface="Calibri"/>
            </a:endParaRPr>
          </a:p>
          <a:p>
            <a:pPr marL="457200" lvl="1" indent="0" algn="just" rtl="0">
              <a:lnSpc>
                <a:spcPct val="100000"/>
              </a:lnSpc>
              <a:spcBef>
                <a:spcPts val="480"/>
              </a:spcBef>
              <a:spcAft>
                <a:spcPts val="0"/>
              </a:spcAft>
              <a:buClr>
                <a:srgbClr val="222222"/>
              </a:buClr>
              <a:buSzPts val="2400"/>
              <a:buNone/>
            </a:pPr>
            <a:endParaRPr lang="es-MX" sz="3600" b="1" i="1" dirty="0">
              <a:solidFill>
                <a:srgbClr val="222222"/>
              </a:solidFill>
              <a:latin typeface="Arial" panose="020B0604020202020204" pitchFamily="34" charset="0"/>
              <a:ea typeface="Calibri"/>
              <a:cs typeface="Arial" panose="020B0604020202020204" pitchFamily="34" charset="0"/>
              <a:sym typeface="Calibri"/>
            </a:endParaRPr>
          </a:p>
          <a:p>
            <a:pPr marL="457200" lvl="1" indent="0" algn="just" rtl="0">
              <a:lnSpc>
                <a:spcPct val="100000"/>
              </a:lnSpc>
              <a:spcBef>
                <a:spcPts val="480"/>
              </a:spcBef>
              <a:spcAft>
                <a:spcPts val="0"/>
              </a:spcAft>
              <a:buClr>
                <a:srgbClr val="222222"/>
              </a:buClr>
              <a:buSzPts val="2400"/>
              <a:buNone/>
            </a:pPr>
            <a:endParaRPr lang="es-MX" sz="3600" b="1" i="1" dirty="0">
              <a:solidFill>
                <a:srgbClr val="222222"/>
              </a:solidFill>
              <a:latin typeface="Arial" panose="020B0604020202020204" pitchFamily="34" charset="0"/>
              <a:ea typeface="Calibri"/>
              <a:cs typeface="Arial" panose="020B0604020202020204" pitchFamily="34" charset="0"/>
              <a:sym typeface="Calibri"/>
            </a:endParaRPr>
          </a:p>
          <a:p>
            <a:pPr marR="0" lvl="0" algn="just" rtl="0">
              <a:lnSpc>
                <a:spcPct val="100000"/>
              </a:lnSpc>
              <a:spcBef>
                <a:spcPts val="0"/>
              </a:spcBef>
              <a:spcAft>
                <a:spcPts val="0"/>
              </a:spcAft>
            </a:pPr>
            <a:endParaRPr lang="es-CL" sz="3600" dirty="0">
              <a:solidFill>
                <a:srgbClr val="222222"/>
              </a:solidFill>
              <a:latin typeface="Arial" panose="020B0604020202020204" pitchFamily="34" charset="0"/>
              <a:cs typeface="Arial" panose="020B0604020202020204" pitchFamily="34" charset="0"/>
              <a:sym typeface="Calibri"/>
            </a:endParaRPr>
          </a:p>
          <a:p>
            <a:pPr marL="285750" marR="0" lvl="0" indent="-285750" algn="just" rtl="0">
              <a:lnSpc>
                <a:spcPct val="100000"/>
              </a:lnSpc>
              <a:spcBef>
                <a:spcPts val="0"/>
              </a:spcBef>
              <a:spcAft>
                <a:spcPts val="0"/>
              </a:spcAft>
              <a:buFont typeface="Arial" panose="020B0604020202020204" pitchFamily="34" charset="0"/>
              <a:buChar char="•"/>
            </a:pPr>
            <a:endParaRPr lang="es-ES_tradnl" sz="1200" dirty="0">
              <a:latin typeface="Calibri" panose="020F0502020204030204" pitchFamily="34" charset="0"/>
              <a:cs typeface="Calibri" panose="020F0502020204030204" pitchFamily="34" charset="0"/>
            </a:endParaRPr>
          </a:p>
        </p:txBody>
      </p:sp>
      <p:sp>
        <p:nvSpPr>
          <p:cNvPr id="4" name="Google Shape;366;p32">
            <a:extLst>
              <a:ext uri="{FF2B5EF4-FFF2-40B4-BE49-F238E27FC236}">
                <a16:creationId xmlns:a16="http://schemas.microsoft.com/office/drawing/2014/main" id="{73ABDDEA-7E3C-9FAA-9EFC-ECDEEEFC7A9B}"/>
              </a:ext>
            </a:extLst>
          </p:cNvPr>
          <p:cNvSpPr/>
          <p:nvPr/>
        </p:nvSpPr>
        <p:spPr>
          <a:xfrm>
            <a:off x="6470650" y="2530475"/>
            <a:ext cx="6019800" cy="2209799"/>
          </a:xfrm>
          <a:custGeom>
            <a:avLst/>
            <a:gdLst/>
            <a:ahLst/>
            <a:cxnLst/>
            <a:rect l="l" t="t" r="r" b="b"/>
            <a:pathLst>
              <a:path w="2700242" h="867057" extrusionOk="0">
                <a:moveTo>
                  <a:pt x="0" y="0"/>
                </a:moveTo>
                <a:cubicBezTo>
                  <a:pt x="217885" y="-57734"/>
                  <a:pt x="342328" y="39877"/>
                  <a:pt x="513046" y="0"/>
                </a:cubicBezTo>
                <a:cubicBezTo>
                  <a:pt x="683764" y="-39877"/>
                  <a:pt x="873591" y="5009"/>
                  <a:pt x="972087" y="0"/>
                </a:cubicBezTo>
                <a:cubicBezTo>
                  <a:pt x="1070583" y="-5009"/>
                  <a:pt x="1279559" y="18812"/>
                  <a:pt x="1566140" y="0"/>
                </a:cubicBezTo>
                <a:cubicBezTo>
                  <a:pt x="1852721" y="-18812"/>
                  <a:pt x="1942324" y="38978"/>
                  <a:pt x="2079186" y="0"/>
                </a:cubicBezTo>
                <a:cubicBezTo>
                  <a:pt x="2216048" y="-38978"/>
                  <a:pt x="2559372" y="46830"/>
                  <a:pt x="2700242" y="0"/>
                </a:cubicBezTo>
                <a:cubicBezTo>
                  <a:pt x="2734135" y="122288"/>
                  <a:pt x="2666422" y="328502"/>
                  <a:pt x="2700242" y="450870"/>
                </a:cubicBezTo>
                <a:cubicBezTo>
                  <a:pt x="2734062" y="573238"/>
                  <a:pt x="2658028" y="737228"/>
                  <a:pt x="2700242" y="867057"/>
                </a:cubicBezTo>
                <a:cubicBezTo>
                  <a:pt x="2460864" y="878440"/>
                  <a:pt x="2312252" y="857503"/>
                  <a:pt x="2160194" y="867057"/>
                </a:cubicBezTo>
                <a:cubicBezTo>
                  <a:pt x="2008136" y="876611"/>
                  <a:pt x="1859281" y="826933"/>
                  <a:pt x="1701152" y="867057"/>
                </a:cubicBezTo>
                <a:cubicBezTo>
                  <a:pt x="1543023" y="907181"/>
                  <a:pt x="1318324" y="845026"/>
                  <a:pt x="1161104" y="867057"/>
                </a:cubicBezTo>
                <a:cubicBezTo>
                  <a:pt x="1003884" y="889088"/>
                  <a:pt x="861703" y="854387"/>
                  <a:pt x="621056" y="867057"/>
                </a:cubicBezTo>
                <a:cubicBezTo>
                  <a:pt x="380409" y="879727"/>
                  <a:pt x="247067" y="794304"/>
                  <a:pt x="0" y="867057"/>
                </a:cubicBezTo>
                <a:cubicBezTo>
                  <a:pt x="-37428" y="709320"/>
                  <a:pt x="12891" y="579931"/>
                  <a:pt x="0" y="416187"/>
                </a:cubicBezTo>
                <a:cubicBezTo>
                  <a:pt x="-12891" y="252443"/>
                  <a:pt x="30871" y="110461"/>
                  <a:pt x="0" y="0"/>
                </a:cubicBezTo>
                <a:close/>
              </a:path>
            </a:pathLst>
          </a:custGeom>
          <a:noFill/>
          <a:ln w="9525" cap="flat" cmpd="sng">
            <a:solidFill>
              <a:srgbClr val="00B0F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3200" b="0" i="0" u="none" strike="noStrike" cap="none" dirty="0" err="1">
                <a:solidFill>
                  <a:srgbClr val="000000"/>
                </a:solidFill>
                <a:latin typeface="Century Gothic"/>
                <a:ea typeface="Century Gothic"/>
                <a:cs typeface="Century Gothic"/>
                <a:sym typeface="Century Gothic"/>
              </a:rPr>
              <a:t>modificador</a:t>
            </a:r>
            <a:r>
              <a:rPr lang="en-US" sz="3200" b="0" i="0" u="none" strike="noStrike" cap="none" dirty="0">
                <a:solidFill>
                  <a:srgbClr val="000000"/>
                </a:solidFill>
                <a:latin typeface="Century Gothic"/>
                <a:ea typeface="Century Gothic"/>
                <a:cs typeface="Century Gothic"/>
                <a:sym typeface="Century Gothic"/>
              </a:rPr>
              <a:t>: public </a:t>
            </a:r>
          </a:p>
          <a:p>
            <a:pPr marL="0" marR="0" lvl="0" indent="0" algn="l" rtl="0">
              <a:lnSpc>
                <a:spcPct val="100000"/>
              </a:lnSpc>
              <a:spcBef>
                <a:spcPts val="0"/>
              </a:spcBef>
              <a:spcAft>
                <a:spcPts val="0"/>
              </a:spcAft>
              <a:buNone/>
            </a:pPr>
            <a:r>
              <a:rPr lang="en-US" sz="3200" b="0" i="0" u="none" strike="noStrike" cap="none" dirty="0" err="1">
                <a:solidFill>
                  <a:srgbClr val="000000"/>
                </a:solidFill>
                <a:latin typeface="Century Gothic"/>
                <a:ea typeface="Century Gothic"/>
                <a:cs typeface="Century Gothic"/>
                <a:sym typeface="Century Gothic"/>
              </a:rPr>
              <a:t>retorno</a:t>
            </a:r>
            <a:r>
              <a:rPr lang="en-US" sz="3200" b="0" i="0" u="none" strike="noStrike" cap="none" dirty="0">
                <a:solidFill>
                  <a:srgbClr val="000000"/>
                </a:solidFill>
                <a:latin typeface="Century Gothic"/>
                <a:ea typeface="Century Gothic"/>
                <a:cs typeface="Century Gothic"/>
                <a:sym typeface="Century Gothic"/>
              </a:rPr>
              <a:t>: void (no </a:t>
            </a:r>
            <a:r>
              <a:rPr lang="en-US" sz="3200" b="0" i="0" u="none" strike="noStrike" cap="none" dirty="0" err="1">
                <a:solidFill>
                  <a:srgbClr val="000000"/>
                </a:solidFill>
                <a:latin typeface="Century Gothic"/>
                <a:ea typeface="Century Gothic"/>
                <a:cs typeface="Century Gothic"/>
                <a:sym typeface="Century Gothic"/>
              </a:rPr>
              <a:t>retorna</a:t>
            </a:r>
            <a:r>
              <a:rPr lang="en-US" sz="3200" b="0" i="0" u="none" strike="noStrike" cap="none" dirty="0">
                <a:solidFill>
                  <a:srgbClr val="000000"/>
                </a:solidFill>
                <a:latin typeface="Century Gothic"/>
                <a:ea typeface="Century Gothic"/>
                <a:cs typeface="Century Gothic"/>
                <a:sym typeface="Century Gothic"/>
              </a:rPr>
              <a:t>)</a:t>
            </a:r>
            <a:endParaRPr sz="3200" dirty="0"/>
          </a:p>
          <a:p>
            <a:pPr marL="0" marR="0" lvl="0" indent="0" algn="l" rtl="0">
              <a:lnSpc>
                <a:spcPct val="100000"/>
              </a:lnSpc>
              <a:spcBef>
                <a:spcPts val="0"/>
              </a:spcBef>
              <a:spcAft>
                <a:spcPts val="0"/>
              </a:spcAft>
              <a:buNone/>
            </a:pPr>
            <a:r>
              <a:rPr lang="en-US" sz="3200" b="0" i="0" u="none" strike="noStrike" cap="none" dirty="0" err="1">
                <a:solidFill>
                  <a:srgbClr val="000000"/>
                </a:solidFill>
                <a:latin typeface="Century Gothic"/>
                <a:ea typeface="Century Gothic"/>
                <a:cs typeface="Century Gothic"/>
                <a:sym typeface="Century Gothic"/>
              </a:rPr>
              <a:t>nombre</a:t>
            </a:r>
            <a:r>
              <a:rPr lang="en-US" sz="3200" b="0" i="0" u="none" strike="noStrike" cap="none" dirty="0">
                <a:solidFill>
                  <a:srgbClr val="000000"/>
                </a:solidFill>
                <a:latin typeface="Century Gothic"/>
                <a:ea typeface="Century Gothic"/>
                <a:cs typeface="Century Gothic"/>
                <a:sym typeface="Century Gothic"/>
              </a:rPr>
              <a:t>: </a:t>
            </a:r>
            <a:r>
              <a:rPr lang="en-US" sz="3200" b="0" i="0" u="none" strike="noStrike" cap="none" dirty="0" err="1">
                <a:solidFill>
                  <a:srgbClr val="000000"/>
                </a:solidFill>
                <a:latin typeface="Century Gothic"/>
                <a:ea typeface="Century Gothic"/>
                <a:cs typeface="Century Gothic"/>
                <a:sym typeface="Century Gothic"/>
              </a:rPr>
              <a:t>preparar</a:t>
            </a:r>
            <a:endParaRPr sz="3200" dirty="0"/>
          </a:p>
          <a:p>
            <a:pPr marL="0" marR="0" lvl="0" indent="0" algn="l" rtl="0">
              <a:lnSpc>
                <a:spcPct val="100000"/>
              </a:lnSpc>
              <a:spcBef>
                <a:spcPts val="0"/>
              </a:spcBef>
              <a:spcAft>
                <a:spcPts val="0"/>
              </a:spcAft>
              <a:buNone/>
            </a:pPr>
            <a:r>
              <a:rPr lang="en-US" sz="3200" b="0" i="0" u="none" strike="noStrike" cap="none" dirty="0" err="1">
                <a:solidFill>
                  <a:srgbClr val="000000"/>
                </a:solidFill>
                <a:latin typeface="Century Gothic"/>
                <a:ea typeface="Century Gothic"/>
                <a:cs typeface="Century Gothic"/>
                <a:sym typeface="Century Gothic"/>
              </a:rPr>
              <a:t>lista</a:t>
            </a:r>
            <a:r>
              <a:rPr lang="en-US" sz="3200" b="0" i="0" u="none" strike="noStrike" cap="none" dirty="0">
                <a:solidFill>
                  <a:srgbClr val="000000"/>
                </a:solidFill>
                <a:latin typeface="Century Gothic"/>
                <a:ea typeface="Century Gothic"/>
                <a:cs typeface="Century Gothic"/>
                <a:sym typeface="Century Gothic"/>
              </a:rPr>
              <a:t> de </a:t>
            </a:r>
            <a:r>
              <a:rPr lang="en-US" sz="3200" b="0" i="0" u="none" strike="noStrike" cap="none" dirty="0" err="1">
                <a:solidFill>
                  <a:srgbClr val="000000"/>
                </a:solidFill>
                <a:latin typeface="Century Gothic"/>
                <a:ea typeface="Century Gothic"/>
                <a:cs typeface="Century Gothic"/>
                <a:sym typeface="Century Gothic"/>
              </a:rPr>
              <a:t>parámetros</a:t>
            </a:r>
            <a:r>
              <a:rPr lang="en-US" sz="3200" b="0" i="0" u="none" strike="noStrike" cap="none" dirty="0">
                <a:solidFill>
                  <a:srgbClr val="000000"/>
                </a:solidFill>
                <a:latin typeface="Century Gothic"/>
                <a:ea typeface="Century Gothic"/>
                <a:cs typeface="Century Gothic"/>
                <a:sym typeface="Century Gothic"/>
              </a:rPr>
              <a:t>: no </a:t>
            </a:r>
            <a:r>
              <a:rPr lang="en-US" sz="3200" b="0" i="0" u="none" strike="noStrike" cap="none" dirty="0" err="1">
                <a:solidFill>
                  <a:srgbClr val="000000"/>
                </a:solidFill>
                <a:latin typeface="Century Gothic"/>
                <a:ea typeface="Century Gothic"/>
                <a:cs typeface="Century Gothic"/>
                <a:sym typeface="Century Gothic"/>
              </a:rPr>
              <a:t>tiene</a:t>
            </a:r>
            <a:endParaRPr sz="3200" dirty="0"/>
          </a:p>
          <a:p>
            <a:pPr marL="0" marR="0" lvl="0" indent="0" algn="ctr"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a:p>
            <a:pPr marL="0" marR="0" lvl="0" indent="0" algn="ctr"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a:p>
            <a:pPr marL="0" marR="0" lvl="0" indent="0" algn="ctr"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7" name="Google Shape;366;p32">
            <a:extLst>
              <a:ext uri="{FF2B5EF4-FFF2-40B4-BE49-F238E27FC236}">
                <a16:creationId xmlns:a16="http://schemas.microsoft.com/office/drawing/2014/main" id="{632D157E-E8C8-4A4C-77A0-C5052EC9185E}"/>
              </a:ext>
            </a:extLst>
          </p:cNvPr>
          <p:cNvSpPr/>
          <p:nvPr/>
        </p:nvSpPr>
        <p:spPr>
          <a:xfrm>
            <a:off x="13990691" y="4740274"/>
            <a:ext cx="4648200" cy="3170938"/>
          </a:xfrm>
          <a:custGeom>
            <a:avLst/>
            <a:gdLst/>
            <a:ahLst/>
            <a:cxnLst/>
            <a:rect l="l" t="t" r="r" b="b"/>
            <a:pathLst>
              <a:path w="2700242" h="867057" extrusionOk="0">
                <a:moveTo>
                  <a:pt x="0" y="0"/>
                </a:moveTo>
                <a:cubicBezTo>
                  <a:pt x="217885" y="-57734"/>
                  <a:pt x="342328" y="39877"/>
                  <a:pt x="513046" y="0"/>
                </a:cubicBezTo>
                <a:cubicBezTo>
                  <a:pt x="683764" y="-39877"/>
                  <a:pt x="873591" y="5009"/>
                  <a:pt x="972087" y="0"/>
                </a:cubicBezTo>
                <a:cubicBezTo>
                  <a:pt x="1070583" y="-5009"/>
                  <a:pt x="1279559" y="18812"/>
                  <a:pt x="1566140" y="0"/>
                </a:cubicBezTo>
                <a:cubicBezTo>
                  <a:pt x="1852721" y="-18812"/>
                  <a:pt x="1942324" y="38978"/>
                  <a:pt x="2079186" y="0"/>
                </a:cubicBezTo>
                <a:cubicBezTo>
                  <a:pt x="2216048" y="-38978"/>
                  <a:pt x="2559372" y="46830"/>
                  <a:pt x="2700242" y="0"/>
                </a:cubicBezTo>
                <a:cubicBezTo>
                  <a:pt x="2734135" y="122288"/>
                  <a:pt x="2666422" y="328502"/>
                  <a:pt x="2700242" y="450870"/>
                </a:cubicBezTo>
                <a:cubicBezTo>
                  <a:pt x="2734062" y="573238"/>
                  <a:pt x="2658028" y="737228"/>
                  <a:pt x="2700242" y="867057"/>
                </a:cubicBezTo>
                <a:cubicBezTo>
                  <a:pt x="2460864" y="878440"/>
                  <a:pt x="2312252" y="857503"/>
                  <a:pt x="2160194" y="867057"/>
                </a:cubicBezTo>
                <a:cubicBezTo>
                  <a:pt x="2008136" y="876611"/>
                  <a:pt x="1859281" y="826933"/>
                  <a:pt x="1701152" y="867057"/>
                </a:cubicBezTo>
                <a:cubicBezTo>
                  <a:pt x="1543023" y="907181"/>
                  <a:pt x="1318324" y="845026"/>
                  <a:pt x="1161104" y="867057"/>
                </a:cubicBezTo>
                <a:cubicBezTo>
                  <a:pt x="1003884" y="889088"/>
                  <a:pt x="861703" y="854387"/>
                  <a:pt x="621056" y="867057"/>
                </a:cubicBezTo>
                <a:cubicBezTo>
                  <a:pt x="380409" y="879727"/>
                  <a:pt x="247067" y="794304"/>
                  <a:pt x="0" y="867057"/>
                </a:cubicBezTo>
                <a:cubicBezTo>
                  <a:pt x="-37428" y="709320"/>
                  <a:pt x="12891" y="579931"/>
                  <a:pt x="0" y="416187"/>
                </a:cubicBezTo>
                <a:cubicBezTo>
                  <a:pt x="-12891" y="252443"/>
                  <a:pt x="30871" y="110461"/>
                  <a:pt x="0" y="0"/>
                </a:cubicBezTo>
                <a:close/>
              </a:path>
            </a:pathLst>
          </a:custGeom>
          <a:noFill/>
          <a:ln w="9525" cap="flat" cmpd="sng">
            <a:solidFill>
              <a:srgbClr val="00B0F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3200" b="0" i="0" u="none" strike="noStrike" cap="none" dirty="0" err="1">
                <a:solidFill>
                  <a:srgbClr val="000000"/>
                </a:solidFill>
                <a:latin typeface="Century Gothic"/>
                <a:ea typeface="Century Gothic"/>
                <a:cs typeface="Century Gothic"/>
                <a:sym typeface="Century Gothic"/>
              </a:rPr>
              <a:t>modificador</a:t>
            </a:r>
            <a:r>
              <a:rPr lang="en-US" sz="3200" b="0" i="0" u="none" strike="noStrike" cap="none" dirty="0">
                <a:solidFill>
                  <a:srgbClr val="000000"/>
                </a:solidFill>
                <a:latin typeface="Century Gothic"/>
                <a:ea typeface="Century Gothic"/>
                <a:cs typeface="Century Gothic"/>
                <a:sym typeface="Century Gothic"/>
              </a:rPr>
              <a:t>: public</a:t>
            </a:r>
            <a:endParaRPr lang="en-US" sz="3200" dirty="0"/>
          </a:p>
          <a:p>
            <a:pPr marL="0" marR="0" lvl="0" indent="0" algn="l" rtl="0">
              <a:lnSpc>
                <a:spcPct val="100000"/>
              </a:lnSpc>
              <a:spcBef>
                <a:spcPts val="0"/>
              </a:spcBef>
              <a:spcAft>
                <a:spcPts val="0"/>
              </a:spcAft>
              <a:buNone/>
            </a:pPr>
            <a:r>
              <a:rPr lang="en-US" sz="3200" b="0" i="0" u="none" strike="noStrike" cap="none" dirty="0" err="1">
                <a:solidFill>
                  <a:srgbClr val="000000"/>
                </a:solidFill>
                <a:latin typeface="Century Gothic"/>
                <a:ea typeface="Century Gothic"/>
                <a:cs typeface="Century Gothic"/>
                <a:sym typeface="Century Gothic"/>
              </a:rPr>
              <a:t>retorno</a:t>
            </a:r>
            <a:r>
              <a:rPr lang="en-US" sz="3200" b="0" i="0" u="none" strike="noStrike" cap="none" dirty="0">
                <a:solidFill>
                  <a:srgbClr val="000000"/>
                </a:solidFill>
                <a:latin typeface="Century Gothic"/>
                <a:ea typeface="Century Gothic"/>
                <a:cs typeface="Century Gothic"/>
                <a:sym typeface="Century Gothic"/>
              </a:rPr>
              <a:t>: String </a:t>
            </a:r>
            <a:endParaRPr lang="en-US" sz="3200" dirty="0"/>
          </a:p>
          <a:p>
            <a:pPr marL="0" marR="0" lvl="0" indent="0" algn="l" rtl="0">
              <a:lnSpc>
                <a:spcPct val="100000"/>
              </a:lnSpc>
              <a:spcBef>
                <a:spcPts val="0"/>
              </a:spcBef>
              <a:spcAft>
                <a:spcPts val="0"/>
              </a:spcAft>
              <a:buNone/>
            </a:pPr>
            <a:r>
              <a:rPr lang="en-US" sz="3200" b="0" i="0" u="none" strike="noStrike" cap="none" dirty="0" err="1">
                <a:solidFill>
                  <a:srgbClr val="000000"/>
                </a:solidFill>
                <a:latin typeface="Century Gothic"/>
                <a:ea typeface="Century Gothic"/>
                <a:cs typeface="Century Gothic"/>
                <a:sym typeface="Century Gothic"/>
              </a:rPr>
              <a:t>nombre</a:t>
            </a:r>
            <a:r>
              <a:rPr lang="en-US" sz="3200" b="0" i="0" u="none" strike="noStrike" cap="none" dirty="0">
                <a:solidFill>
                  <a:srgbClr val="000000"/>
                </a:solidFill>
                <a:latin typeface="Century Gothic"/>
                <a:ea typeface="Century Gothic"/>
                <a:cs typeface="Century Gothic"/>
                <a:sym typeface="Century Gothic"/>
              </a:rPr>
              <a:t>: </a:t>
            </a:r>
            <a:r>
              <a:rPr lang="en-US" sz="3200" b="0" i="0" u="none" strike="noStrike" cap="none" dirty="0" err="1">
                <a:solidFill>
                  <a:srgbClr val="000000"/>
                </a:solidFill>
                <a:latin typeface="Century Gothic"/>
                <a:ea typeface="Century Gothic"/>
                <a:cs typeface="Century Gothic"/>
                <a:sym typeface="Century Gothic"/>
              </a:rPr>
              <a:t>preparar</a:t>
            </a:r>
            <a:endParaRPr lang="en-US" sz="3200" dirty="0"/>
          </a:p>
          <a:p>
            <a:pPr marL="0" marR="0" lvl="0" indent="0" algn="l" rtl="0">
              <a:lnSpc>
                <a:spcPct val="100000"/>
              </a:lnSpc>
              <a:spcBef>
                <a:spcPts val="0"/>
              </a:spcBef>
              <a:spcAft>
                <a:spcPts val="0"/>
              </a:spcAft>
              <a:buNone/>
            </a:pPr>
            <a:r>
              <a:rPr lang="en-US" sz="3200" b="0" i="0" u="none" strike="noStrike" cap="none" dirty="0" err="1">
                <a:solidFill>
                  <a:srgbClr val="000000"/>
                </a:solidFill>
                <a:latin typeface="Century Gothic"/>
                <a:ea typeface="Century Gothic"/>
                <a:cs typeface="Century Gothic"/>
                <a:sym typeface="Century Gothic"/>
              </a:rPr>
              <a:t>lista</a:t>
            </a:r>
            <a:r>
              <a:rPr lang="en-US" sz="3200" b="0" i="0" u="none" strike="noStrike" cap="none" dirty="0">
                <a:solidFill>
                  <a:srgbClr val="000000"/>
                </a:solidFill>
                <a:latin typeface="Century Gothic"/>
                <a:ea typeface="Century Gothic"/>
                <a:cs typeface="Century Gothic"/>
                <a:sym typeface="Century Gothic"/>
              </a:rPr>
              <a:t> de </a:t>
            </a:r>
            <a:r>
              <a:rPr lang="en-US" sz="3200" b="0" i="0" u="none" strike="noStrike" cap="none" dirty="0" err="1">
                <a:solidFill>
                  <a:srgbClr val="000000"/>
                </a:solidFill>
                <a:latin typeface="Century Gothic"/>
                <a:ea typeface="Century Gothic"/>
                <a:cs typeface="Century Gothic"/>
                <a:sym typeface="Century Gothic"/>
              </a:rPr>
              <a:t>parámetros</a:t>
            </a:r>
            <a:r>
              <a:rPr lang="en-US" sz="3200" b="0" i="0" u="none" strike="noStrike" cap="none" dirty="0">
                <a:solidFill>
                  <a:srgbClr val="000000"/>
                </a:solidFill>
                <a:latin typeface="Century Gothic"/>
                <a:ea typeface="Century Gothic"/>
                <a:cs typeface="Century Gothic"/>
                <a:sym typeface="Century Gothic"/>
              </a:rPr>
              <a:t>: 2</a:t>
            </a:r>
            <a:endParaRPr lang="en-US" sz="3200" dirty="0"/>
          </a:p>
          <a:p>
            <a:pPr marL="285750" marR="0" lvl="2" indent="-103187" algn="l" rtl="0">
              <a:lnSpc>
                <a:spcPct val="100000"/>
              </a:lnSpc>
              <a:spcBef>
                <a:spcPts val="0"/>
              </a:spcBef>
              <a:spcAft>
                <a:spcPts val="0"/>
              </a:spcAft>
              <a:buClr>
                <a:srgbClr val="000000"/>
              </a:buClr>
              <a:buSzPts val="1400"/>
              <a:buFont typeface="Arial"/>
              <a:buChar char="•"/>
            </a:pPr>
            <a:r>
              <a:rPr lang="en-US" sz="3200" b="0" i="0" u="none" strike="noStrike" cap="none" dirty="0" err="1">
                <a:solidFill>
                  <a:srgbClr val="000000"/>
                </a:solidFill>
                <a:latin typeface="Century Gothic"/>
                <a:ea typeface="Century Gothic"/>
                <a:cs typeface="Century Gothic"/>
                <a:sym typeface="Century Gothic"/>
              </a:rPr>
              <a:t>harina</a:t>
            </a:r>
            <a:r>
              <a:rPr lang="en-US" sz="3200" b="0" i="0" u="none" strike="noStrike" cap="none" dirty="0">
                <a:solidFill>
                  <a:srgbClr val="000000"/>
                </a:solidFill>
                <a:latin typeface="Century Gothic"/>
                <a:ea typeface="Century Gothic"/>
                <a:cs typeface="Century Gothic"/>
                <a:sym typeface="Century Gothic"/>
              </a:rPr>
              <a:t>: String</a:t>
            </a:r>
            <a:endParaRPr lang="en-US" sz="3200" dirty="0"/>
          </a:p>
          <a:p>
            <a:pPr marL="285750" marR="0" lvl="2" indent="-103187" algn="l" rtl="0">
              <a:lnSpc>
                <a:spcPct val="100000"/>
              </a:lnSpc>
              <a:spcBef>
                <a:spcPts val="0"/>
              </a:spcBef>
              <a:spcAft>
                <a:spcPts val="0"/>
              </a:spcAft>
              <a:buClr>
                <a:srgbClr val="000000"/>
              </a:buClr>
              <a:buSzPts val="1400"/>
              <a:buFont typeface="Arial"/>
              <a:buChar char="•"/>
            </a:pPr>
            <a:r>
              <a:rPr lang="en-US" sz="3200" b="0" i="0" u="none" strike="noStrike" cap="none" dirty="0" err="1">
                <a:solidFill>
                  <a:srgbClr val="000000"/>
                </a:solidFill>
                <a:latin typeface="Century Gothic"/>
                <a:ea typeface="Century Gothic"/>
                <a:cs typeface="Century Gothic"/>
                <a:sym typeface="Century Gothic"/>
              </a:rPr>
              <a:t>gramos</a:t>
            </a:r>
            <a:r>
              <a:rPr lang="en-US" sz="3200" b="0" i="0" u="none" strike="noStrike" cap="none" dirty="0">
                <a:solidFill>
                  <a:srgbClr val="000000"/>
                </a:solidFill>
                <a:latin typeface="Century Gothic"/>
                <a:ea typeface="Century Gothic"/>
                <a:cs typeface="Century Gothic"/>
                <a:sym typeface="Century Gothic"/>
              </a:rPr>
              <a:t>: int      </a:t>
            </a:r>
            <a:endParaRPr lang="en-US" sz="3200" dirty="0"/>
          </a:p>
          <a:p>
            <a:pPr marL="0" marR="0" lvl="0" indent="0" algn="ctr"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a:p>
            <a:pPr marL="0" marR="0" lvl="0" indent="0" algn="ctr"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a:p>
            <a:pPr marL="0" marR="0" lvl="0" indent="0" algn="ctr"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8" name="Google Shape;366;p32">
            <a:extLst>
              <a:ext uri="{FF2B5EF4-FFF2-40B4-BE49-F238E27FC236}">
                <a16:creationId xmlns:a16="http://schemas.microsoft.com/office/drawing/2014/main" id="{1750FFAD-1F09-EDDD-E6B7-30C9C6498D9B}"/>
              </a:ext>
            </a:extLst>
          </p:cNvPr>
          <p:cNvSpPr/>
          <p:nvPr/>
        </p:nvSpPr>
        <p:spPr>
          <a:xfrm>
            <a:off x="12522200" y="8378828"/>
            <a:ext cx="4313983" cy="2628898"/>
          </a:xfrm>
          <a:custGeom>
            <a:avLst/>
            <a:gdLst/>
            <a:ahLst/>
            <a:cxnLst/>
            <a:rect l="l" t="t" r="r" b="b"/>
            <a:pathLst>
              <a:path w="2700242" h="867057" extrusionOk="0">
                <a:moveTo>
                  <a:pt x="0" y="0"/>
                </a:moveTo>
                <a:cubicBezTo>
                  <a:pt x="217885" y="-57734"/>
                  <a:pt x="342328" y="39877"/>
                  <a:pt x="513046" y="0"/>
                </a:cubicBezTo>
                <a:cubicBezTo>
                  <a:pt x="683764" y="-39877"/>
                  <a:pt x="873591" y="5009"/>
                  <a:pt x="972087" y="0"/>
                </a:cubicBezTo>
                <a:cubicBezTo>
                  <a:pt x="1070583" y="-5009"/>
                  <a:pt x="1279559" y="18812"/>
                  <a:pt x="1566140" y="0"/>
                </a:cubicBezTo>
                <a:cubicBezTo>
                  <a:pt x="1852721" y="-18812"/>
                  <a:pt x="1942324" y="38978"/>
                  <a:pt x="2079186" y="0"/>
                </a:cubicBezTo>
                <a:cubicBezTo>
                  <a:pt x="2216048" y="-38978"/>
                  <a:pt x="2559372" y="46830"/>
                  <a:pt x="2700242" y="0"/>
                </a:cubicBezTo>
                <a:cubicBezTo>
                  <a:pt x="2734135" y="122288"/>
                  <a:pt x="2666422" y="328502"/>
                  <a:pt x="2700242" y="450870"/>
                </a:cubicBezTo>
                <a:cubicBezTo>
                  <a:pt x="2734062" y="573238"/>
                  <a:pt x="2658028" y="737228"/>
                  <a:pt x="2700242" y="867057"/>
                </a:cubicBezTo>
                <a:cubicBezTo>
                  <a:pt x="2460864" y="878440"/>
                  <a:pt x="2312252" y="857503"/>
                  <a:pt x="2160194" y="867057"/>
                </a:cubicBezTo>
                <a:cubicBezTo>
                  <a:pt x="2008136" y="876611"/>
                  <a:pt x="1859281" y="826933"/>
                  <a:pt x="1701152" y="867057"/>
                </a:cubicBezTo>
                <a:cubicBezTo>
                  <a:pt x="1543023" y="907181"/>
                  <a:pt x="1318324" y="845026"/>
                  <a:pt x="1161104" y="867057"/>
                </a:cubicBezTo>
                <a:cubicBezTo>
                  <a:pt x="1003884" y="889088"/>
                  <a:pt x="861703" y="854387"/>
                  <a:pt x="621056" y="867057"/>
                </a:cubicBezTo>
                <a:cubicBezTo>
                  <a:pt x="380409" y="879727"/>
                  <a:pt x="247067" y="794304"/>
                  <a:pt x="0" y="867057"/>
                </a:cubicBezTo>
                <a:cubicBezTo>
                  <a:pt x="-37428" y="709320"/>
                  <a:pt x="12891" y="579931"/>
                  <a:pt x="0" y="416187"/>
                </a:cubicBezTo>
                <a:cubicBezTo>
                  <a:pt x="-12891" y="252443"/>
                  <a:pt x="30871" y="110461"/>
                  <a:pt x="0" y="0"/>
                </a:cubicBezTo>
                <a:close/>
              </a:path>
            </a:pathLst>
          </a:custGeom>
          <a:noFill/>
          <a:ln w="9525" cap="flat" cmpd="sng">
            <a:solidFill>
              <a:srgbClr val="00B0F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3200" b="0" i="0" u="none" strike="noStrike" cap="none" dirty="0" err="1">
                <a:solidFill>
                  <a:srgbClr val="000000"/>
                </a:solidFill>
                <a:latin typeface="Arial" panose="020B0604020202020204" pitchFamily="34" charset="0"/>
                <a:ea typeface="Century Gothic"/>
                <a:cs typeface="Arial" panose="020B0604020202020204" pitchFamily="34" charset="0"/>
                <a:sym typeface="Century Gothic"/>
              </a:rPr>
              <a:t>modificador</a:t>
            </a:r>
            <a:r>
              <a:rPr lang="en-US" sz="3200" b="0" i="0" u="none" strike="noStrike" cap="none" dirty="0">
                <a:solidFill>
                  <a:srgbClr val="000000"/>
                </a:solidFill>
                <a:latin typeface="Arial" panose="020B0604020202020204" pitchFamily="34" charset="0"/>
                <a:ea typeface="Century Gothic"/>
                <a:cs typeface="Arial" panose="020B0604020202020204" pitchFamily="34" charset="0"/>
                <a:sym typeface="Century Gothic"/>
              </a:rPr>
              <a:t>: public</a:t>
            </a:r>
            <a:endParaRPr lang="en-US" sz="3200" dirty="0">
              <a:latin typeface="Arial" panose="020B0604020202020204" pitchFamily="34" charset="0"/>
              <a:cs typeface="Arial" panose="020B0604020202020204" pitchFamily="34" charset="0"/>
            </a:endParaRPr>
          </a:p>
          <a:p>
            <a:pPr marL="0" marR="0" lvl="0" indent="0" algn="l" rtl="0">
              <a:lnSpc>
                <a:spcPct val="100000"/>
              </a:lnSpc>
              <a:spcBef>
                <a:spcPts val="0"/>
              </a:spcBef>
              <a:spcAft>
                <a:spcPts val="0"/>
              </a:spcAft>
              <a:buNone/>
            </a:pPr>
            <a:r>
              <a:rPr lang="en-US" sz="3200" b="0" i="0" u="none" strike="noStrike" cap="none" dirty="0" err="1">
                <a:solidFill>
                  <a:srgbClr val="000000"/>
                </a:solidFill>
                <a:latin typeface="Arial" panose="020B0604020202020204" pitchFamily="34" charset="0"/>
                <a:ea typeface="Century Gothic"/>
                <a:cs typeface="Arial" panose="020B0604020202020204" pitchFamily="34" charset="0"/>
                <a:sym typeface="Century Gothic"/>
              </a:rPr>
              <a:t>retorno</a:t>
            </a:r>
            <a:r>
              <a:rPr lang="en-US" sz="3200" b="0" i="0" u="none" strike="noStrike" cap="none" dirty="0">
                <a:solidFill>
                  <a:srgbClr val="000000"/>
                </a:solidFill>
                <a:latin typeface="Arial" panose="020B0604020202020204" pitchFamily="34" charset="0"/>
                <a:ea typeface="Century Gothic"/>
                <a:cs typeface="Arial" panose="020B0604020202020204" pitchFamily="34" charset="0"/>
                <a:sym typeface="Century Gothic"/>
              </a:rPr>
              <a:t>: </a:t>
            </a:r>
            <a:r>
              <a:rPr lang="en-US" sz="3200" b="0" i="0" u="none" strike="noStrike" cap="none" dirty="0" err="1">
                <a:solidFill>
                  <a:srgbClr val="000000"/>
                </a:solidFill>
                <a:latin typeface="Arial" panose="020B0604020202020204" pitchFamily="34" charset="0"/>
                <a:ea typeface="Century Gothic"/>
                <a:cs typeface="Arial" panose="020B0604020202020204" pitchFamily="34" charset="0"/>
                <a:sym typeface="Century Gothic"/>
              </a:rPr>
              <a:t>boolean</a:t>
            </a:r>
            <a:r>
              <a:rPr lang="en-US" sz="3200" b="0" i="0" u="none" strike="noStrike" cap="none" dirty="0">
                <a:solidFill>
                  <a:srgbClr val="000000"/>
                </a:solidFill>
                <a:latin typeface="Arial" panose="020B0604020202020204" pitchFamily="34" charset="0"/>
                <a:ea typeface="Century Gothic"/>
                <a:cs typeface="Arial" panose="020B0604020202020204" pitchFamily="34" charset="0"/>
                <a:sym typeface="Century Gothic"/>
              </a:rPr>
              <a:t> </a:t>
            </a:r>
            <a:endParaRPr lang="en-US" sz="3200" dirty="0">
              <a:latin typeface="Arial" panose="020B0604020202020204" pitchFamily="34" charset="0"/>
              <a:cs typeface="Arial" panose="020B0604020202020204" pitchFamily="34" charset="0"/>
            </a:endParaRPr>
          </a:p>
          <a:p>
            <a:pPr marL="0" marR="0" lvl="0" indent="0" algn="l" rtl="0">
              <a:lnSpc>
                <a:spcPct val="100000"/>
              </a:lnSpc>
              <a:spcBef>
                <a:spcPts val="0"/>
              </a:spcBef>
              <a:spcAft>
                <a:spcPts val="0"/>
              </a:spcAft>
              <a:buNone/>
            </a:pPr>
            <a:r>
              <a:rPr lang="en-US" sz="3200" b="0" i="0" u="none" strike="noStrike" cap="none" dirty="0" err="1">
                <a:solidFill>
                  <a:srgbClr val="000000"/>
                </a:solidFill>
                <a:latin typeface="Arial" panose="020B0604020202020204" pitchFamily="34" charset="0"/>
                <a:ea typeface="Century Gothic"/>
                <a:cs typeface="Arial" panose="020B0604020202020204" pitchFamily="34" charset="0"/>
                <a:sym typeface="Century Gothic"/>
              </a:rPr>
              <a:t>nombre</a:t>
            </a:r>
            <a:r>
              <a:rPr lang="en-US" sz="3200" b="0" i="0" u="none" strike="noStrike" cap="none" dirty="0">
                <a:solidFill>
                  <a:srgbClr val="000000"/>
                </a:solidFill>
                <a:latin typeface="Arial" panose="020B0604020202020204" pitchFamily="34" charset="0"/>
                <a:ea typeface="Century Gothic"/>
                <a:cs typeface="Arial" panose="020B0604020202020204" pitchFamily="34" charset="0"/>
                <a:sym typeface="Century Gothic"/>
              </a:rPr>
              <a:t>: </a:t>
            </a:r>
            <a:r>
              <a:rPr lang="en-US" sz="3200" b="0" i="0" u="none" strike="noStrike" cap="none" dirty="0" err="1">
                <a:solidFill>
                  <a:srgbClr val="000000"/>
                </a:solidFill>
                <a:latin typeface="Arial" panose="020B0604020202020204" pitchFamily="34" charset="0"/>
                <a:ea typeface="Century Gothic"/>
                <a:cs typeface="Arial" panose="020B0604020202020204" pitchFamily="34" charset="0"/>
                <a:sym typeface="Century Gothic"/>
              </a:rPr>
              <a:t>preparar</a:t>
            </a:r>
            <a:endParaRPr lang="en-US" sz="3200" dirty="0">
              <a:latin typeface="Arial" panose="020B0604020202020204" pitchFamily="34" charset="0"/>
              <a:cs typeface="Arial" panose="020B0604020202020204" pitchFamily="34" charset="0"/>
            </a:endParaRPr>
          </a:p>
          <a:p>
            <a:pPr marL="0" marR="0" lvl="0" indent="0" algn="l" rtl="0">
              <a:lnSpc>
                <a:spcPct val="100000"/>
              </a:lnSpc>
              <a:spcBef>
                <a:spcPts val="0"/>
              </a:spcBef>
              <a:spcAft>
                <a:spcPts val="0"/>
              </a:spcAft>
              <a:buNone/>
            </a:pPr>
            <a:r>
              <a:rPr lang="en-US" sz="3200" b="0" i="0" u="none" strike="noStrike" cap="none" dirty="0" err="1">
                <a:solidFill>
                  <a:srgbClr val="000000"/>
                </a:solidFill>
                <a:latin typeface="Arial" panose="020B0604020202020204" pitchFamily="34" charset="0"/>
                <a:ea typeface="Century Gothic"/>
                <a:cs typeface="Arial" panose="020B0604020202020204" pitchFamily="34" charset="0"/>
                <a:sym typeface="Century Gothic"/>
              </a:rPr>
              <a:t>lista</a:t>
            </a:r>
            <a:r>
              <a:rPr lang="en-US" sz="3200" b="0" i="0" u="none" strike="noStrike" cap="none" dirty="0">
                <a:solidFill>
                  <a:srgbClr val="000000"/>
                </a:solidFill>
                <a:latin typeface="Arial" panose="020B0604020202020204" pitchFamily="34" charset="0"/>
                <a:ea typeface="Century Gothic"/>
                <a:cs typeface="Arial" panose="020B0604020202020204" pitchFamily="34" charset="0"/>
                <a:sym typeface="Century Gothic"/>
              </a:rPr>
              <a:t> de </a:t>
            </a:r>
            <a:r>
              <a:rPr lang="en-US" sz="3200" b="0" i="0" u="none" strike="noStrike" cap="none" dirty="0" err="1">
                <a:solidFill>
                  <a:srgbClr val="000000"/>
                </a:solidFill>
                <a:latin typeface="Arial" panose="020B0604020202020204" pitchFamily="34" charset="0"/>
                <a:ea typeface="Century Gothic"/>
                <a:cs typeface="Arial" panose="020B0604020202020204" pitchFamily="34" charset="0"/>
                <a:sym typeface="Century Gothic"/>
              </a:rPr>
              <a:t>parámetros</a:t>
            </a:r>
            <a:r>
              <a:rPr lang="en-US" sz="3200" b="0" i="0" u="none" strike="noStrike" cap="none" dirty="0">
                <a:solidFill>
                  <a:srgbClr val="000000"/>
                </a:solidFill>
                <a:latin typeface="Arial" panose="020B0604020202020204" pitchFamily="34" charset="0"/>
                <a:ea typeface="Century Gothic"/>
                <a:cs typeface="Arial" panose="020B0604020202020204" pitchFamily="34" charset="0"/>
                <a:sym typeface="Century Gothic"/>
              </a:rPr>
              <a:t>: 1</a:t>
            </a:r>
            <a:endParaRPr lang="en-US" sz="3200" dirty="0">
              <a:latin typeface="Arial" panose="020B0604020202020204" pitchFamily="34" charset="0"/>
              <a:cs typeface="Arial" panose="020B0604020202020204" pitchFamily="34" charset="0"/>
            </a:endParaRPr>
          </a:p>
          <a:p>
            <a:pPr marL="285750" marR="0" lvl="2" indent="-103187" algn="l" rtl="0">
              <a:lnSpc>
                <a:spcPct val="100000"/>
              </a:lnSpc>
              <a:spcBef>
                <a:spcPts val="0"/>
              </a:spcBef>
              <a:spcAft>
                <a:spcPts val="0"/>
              </a:spcAft>
              <a:buClr>
                <a:srgbClr val="000000"/>
              </a:buClr>
              <a:buSzPts val="1400"/>
              <a:buFont typeface="Arial"/>
              <a:buChar char="•"/>
            </a:pPr>
            <a:r>
              <a:rPr lang="en-US" sz="3200" b="0" i="0" u="none" strike="noStrike" cap="none" dirty="0" err="1">
                <a:solidFill>
                  <a:srgbClr val="000000"/>
                </a:solidFill>
                <a:latin typeface="Arial" panose="020B0604020202020204" pitchFamily="34" charset="0"/>
                <a:ea typeface="Century Gothic"/>
                <a:cs typeface="Arial" panose="020B0604020202020204" pitchFamily="34" charset="0"/>
                <a:sym typeface="Century Gothic"/>
              </a:rPr>
              <a:t>encendido</a:t>
            </a:r>
            <a:r>
              <a:rPr lang="en-US" sz="3200" b="0" i="0" u="none" strike="noStrike" cap="none" dirty="0">
                <a:solidFill>
                  <a:srgbClr val="000000"/>
                </a:solidFill>
                <a:latin typeface="Arial" panose="020B0604020202020204" pitchFamily="34" charset="0"/>
                <a:ea typeface="Century Gothic"/>
                <a:cs typeface="Arial" panose="020B0604020202020204" pitchFamily="34" charset="0"/>
                <a:sym typeface="Century Gothic"/>
              </a:rPr>
              <a:t>: char</a:t>
            </a:r>
            <a:endParaRPr lang="en-US" sz="3200" dirty="0">
              <a:latin typeface="Arial" panose="020B0604020202020204" pitchFamily="34" charset="0"/>
              <a:cs typeface="Arial" panose="020B0604020202020204" pitchFamily="34" charset="0"/>
            </a:endParaRPr>
          </a:p>
          <a:p>
            <a:pPr marL="0" marR="0" lvl="0" indent="0" algn="ctr"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a:p>
            <a:pPr marL="0" marR="0" lvl="0" indent="0" algn="ctr"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a:p>
            <a:pPr marL="0" marR="0" lvl="0" indent="0" algn="ctr"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Tree>
    <p:extLst>
      <p:ext uri="{BB962C8B-B14F-4D97-AF65-F5344CB8AC3E}">
        <p14:creationId xmlns:p14="http://schemas.microsoft.com/office/powerpoint/2010/main" val="116187929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11FCC6-3B49-9D46-8B62-80E94C906F0A}"/>
              </a:ext>
            </a:extLst>
          </p:cNvPr>
          <p:cNvSpPr>
            <a:spLocks noGrp="1"/>
          </p:cNvSpPr>
          <p:nvPr>
            <p:ph type="title"/>
          </p:nvPr>
        </p:nvSpPr>
        <p:spPr/>
        <p:txBody>
          <a:bodyPr/>
          <a:lstStyle/>
          <a:p>
            <a:r>
              <a:rPr lang="es-CL" dirty="0"/>
              <a:t>Métodos</a:t>
            </a:r>
          </a:p>
        </p:txBody>
      </p:sp>
      <p:sp>
        <p:nvSpPr>
          <p:cNvPr id="5" name="Marcador de texto 3">
            <a:extLst>
              <a:ext uri="{FF2B5EF4-FFF2-40B4-BE49-F238E27FC236}">
                <a16:creationId xmlns:a16="http://schemas.microsoft.com/office/drawing/2014/main" id="{96B2B5F8-1266-F9D8-8342-1A8CBAA081BD}"/>
              </a:ext>
            </a:extLst>
          </p:cNvPr>
          <p:cNvSpPr txBox="1">
            <a:spLocks/>
          </p:cNvSpPr>
          <p:nvPr/>
        </p:nvSpPr>
        <p:spPr>
          <a:xfrm>
            <a:off x="755650" y="1920874"/>
            <a:ext cx="18664662" cy="8991601"/>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342900" indent="-342900" algn="just">
              <a:buClr>
                <a:schemeClr val="dk1"/>
              </a:buClr>
              <a:buSzPts val="2400"/>
            </a:pPr>
            <a:endParaRPr lang="es-CL" sz="4400" dirty="0">
              <a:solidFill>
                <a:schemeClr val="dk1"/>
              </a:solidFill>
              <a:latin typeface="Calibri"/>
              <a:cs typeface="Calibri"/>
            </a:endParaRPr>
          </a:p>
          <a:p>
            <a:pPr lvl="4"/>
            <a:endParaRPr lang="es-ES_tradnl" sz="1200" dirty="0">
              <a:latin typeface="Calibri" panose="020F0502020204030204" pitchFamily="34" charset="0"/>
              <a:cs typeface="Calibri" panose="020F0502020204030204" pitchFamily="34" charset="0"/>
            </a:endParaRPr>
          </a:p>
        </p:txBody>
      </p:sp>
      <p:sp>
        <p:nvSpPr>
          <p:cNvPr id="6" name="Marcador de texto 3">
            <a:extLst>
              <a:ext uri="{FF2B5EF4-FFF2-40B4-BE49-F238E27FC236}">
                <a16:creationId xmlns:a16="http://schemas.microsoft.com/office/drawing/2014/main" id="{3F8F1B7A-F4E9-E5CE-32E2-14C53D8FB290}"/>
              </a:ext>
            </a:extLst>
          </p:cNvPr>
          <p:cNvSpPr txBox="1">
            <a:spLocks/>
          </p:cNvSpPr>
          <p:nvPr/>
        </p:nvSpPr>
        <p:spPr>
          <a:xfrm>
            <a:off x="789405" y="1920874"/>
            <a:ext cx="18664662" cy="8991601"/>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50800" lvl="0" indent="0" algn="l" rtl="0">
              <a:lnSpc>
                <a:spcPct val="90000"/>
              </a:lnSpc>
              <a:spcBef>
                <a:spcPts val="1000"/>
              </a:spcBef>
              <a:spcAft>
                <a:spcPts val="0"/>
              </a:spcAft>
              <a:buSzPts val="2800"/>
              <a:buNone/>
            </a:pPr>
            <a:r>
              <a:rPr lang="es-MX" sz="3600" b="1" dirty="0">
                <a:solidFill>
                  <a:schemeClr val="tx1"/>
                </a:solidFill>
                <a:latin typeface="Arial" panose="020B0604020202020204" pitchFamily="34" charset="0"/>
                <a:cs typeface="Arial" panose="020B0604020202020204" pitchFamily="34" charset="0"/>
              </a:rPr>
              <a:t>¿Qué métodos existen en Java?</a:t>
            </a:r>
            <a:endParaRPr lang="es-MX" sz="3600" dirty="0">
              <a:solidFill>
                <a:schemeClr val="tx1"/>
              </a:solidFill>
              <a:latin typeface="Arial" panose="020B0604020202020204" pitchFamily="34" charset="0"/>
              <a:cs typeface="Arial" panose="020B0604020202020204" pitchFamily="34" charset="0"/>
            </a:endParaRPr>
          </a:p>
          <a:p>
            <a:pPr marL="50800" lvl="0" indent="0" algn="l" rtl="0">
              <a:lnSpc>
                <a:spcPct val="90000"/>
              </a:lnSpc>
              <a:spcBef>
                <a:spcPts val="1000"/>
              </a:spcBef>
              <a:spcAft>
                <a:spcPts val="0"/>
              </a:spcAft>
              <a:buSzPts val="2800"/>
              <a:buNone/>
            </a:pPr>
            <a:r>
              <a:rPr lang="es-MX" sz="3600" dirty="0">
                <a:solidFill>
                  <a:schemeClr val="tx1"/>
                </a:solidFill>
                <a:latin typeface="Arial" panose="020B0604020202020204" pitchFamily="34" charset="0"/>
                <a:cs typeface="Arial" panose="020B0604020202020204" pitchFamily="34" charset="0"/>
              </a:rPr>
              <a:t>Existen varios tipos de métodos en java, donde cada uno tiene un objetivo en particular.</a:t>
            </a:r>
          </a:p>
          <a:p>
            <a:pPr marL="50800" lvl="0" indent="0" algn="l" rtl="0">
              <a:lnSpc>
                <a:spcPct val="90000"/>
              </a:lnSpc>
              <a:spcBef>
                <a:spcPts val="1000"/>
              </a:spcBef>
              <a:spcAft>
                <a:spcPts val="0"/>
              </a:spcAft>
              <a:buSzPts val="2800"/>
              <a:buNone/>
            </a:pPr>
            <a:endParaRPr lang="es-MX" sz="5400" dirty="0">
              <a:solidFill>
                <a:srgbClr val="0F243E"/>
              </a:solidFill>
            </a:endParaRPr>
          </a:p>
          <a:p>
            <a:pPr marL="50800" lvl="0" indent="0" algn="l" rtl="0">
              <a:lnSpc>
                <a:spcPct val="90000"/>
              </a:lnSpc>
              <a:spcBef>
                <a:spcPts val="1000"/>
              </a:spcBef>
              <a:spcAft>
                <a:spcPts val="0"/>
              </a:spcAft>
              <a:buSzPts val="2800"/>
              <a:buNone/>
            </a:pPr>
            <a:endParaRPr lang="es-MX" sz="5400" dirty="0">
              <a:solidFill>
                <a:srgbClr val="0F243E"/>
              </a:solidFill>
            </a:endParaRPr>
          </a:p>
          <a:p>
            <a:pPr marL="50800" lvl="0" indent="0" algn="l" rtl="0">
              <a:lnSpc>
                <a:spcPct val="90000"/>
              </a:lnSpc>
              <a:spcBef>
                <a:spcPts val="1000"/>
              </a:spcBef>
              <a:spcAft>
                <a:spcPts val="0"/>
              </a:spcAft>
              <a:buSzPts val="2800"/>
              <a:buNone/>
            </a:pPr>
            <a:endParaRPr lang="es-MX" sz="5400" dirty="0">
              <a:solidFill>
                <a:srgbClr val="0F243E"/>
              </a:solidFill>
            </a:endParaRPr>
          </a:p>
          <a:p>
            <a:pPr marL="50800" lvl="0" indent="0" algn="l" rtl="0">
              <a:lnSpc>
                <a:spcPct val="90000"/>
              </a:lnSpc>
              <a:spcBef>
                <a:spcPts val="1000"/>
              </a:spcBef>
              <a:spcAft>
                <a:spcPts val="0"/>
              </a:spcAft>
              <a:buSzPts val="2800"/>
              <a:buNone/>
            </a:pPr>
            <a:endParaRPr lang="es-MX" sz="5400" dirty="0">
              <a:solidFill>
                <a:srgbClr val="0F243E"/>
              </a:solidFill>
            </a:endParaRPr>
          </a:p>
          <a:p>
            <a:pPr marL="50800" lvl="0" indent="0" algn="l" rtl="0">
              <a:lnSpc>
                <a:spcPct val="90000"/>
              </a:lnSpc>
              <a:spcBef>
                <a:spcPts val="1000"/>
              </a:spcBef>
              <a:spcAft>
                <a:spcPts val="0"/>
              </a:spcAft>
              <a:buSzPts val="2800"/>
              <a:buNone/>
            </a:pPr>
            <a:endParaRPr lang="es-MX" sz="5400" dirty="0">
              <a:solidFill>
                <a:srgbClr val="0F243E"/>
              </a:solidFill>
            </a:endParaRPr>
          </a:p>
          <a:p>
            <a:pPr marL="50800" lvl="0" indent="0" algn="l" rtl="0">
              <a:lnSpc>
                <a:spcPct val="90000"/>
              </a:lnSpc>
              <a:spcBef>
                <a:spcPts val="1000"/>
              </a:spcBef>
              <a:spcAft>
                <a:spcPts val="0"/>
              </a:spcAft>
              <a:buSzPts val="2800"/>
              <a:buNone/>
            </a:pPr>
            <a:endParaRPr lang="es-MX" sz="5400" dirty="0">
              <a:solidFill>
                <a:srgbClr val="0F243E"/>
              </a:solidFill>
            </a:endParaRPr>
          </a:p>
          <a:p>
            <a:pPr marL="50800" lvl="0" indent="0" algn="just" rtl="0">
              <a:lnSpc>
                <a:spcPct val="90000"/>
              </a:lnSpc>
              <a:spcBef>
                <a:spcPts val="1000"/>
              </a:spcBef>
              <a:spcAft>
                <a:spcPts val="0"/>
              </a:spcAft>
              <a:buSzPts val="2800"/>
              <a:buNone/>
            </a:pPr>
            <a:r>
              <a:rPr lang="es-MX" sz="3600" dirty="0">
                <a:solidFill>
                  <a:schemeClr val="tx1"/>
                </a:solidFill>
                <a:latin typeface="Arial" panose="020B0604020202020204" pitchFamily="34" charset="0"/>
                <a:cs typeface="Arial" panose="020B0604020202020204" pitchFamily="34" charset="0"/>
              </a:rPr>
              <a:t>Los ejemplos que acabamos de ver, son métodos </a:t>
            </a:r>
            <a:r>
              <a:rPr lang="es-MX" sz="3600" b="1" dirty="0" err="1">
                <a:solidFill>
                  <a:schemeClr val="tx1"/>
                </a:solidFill>
                <a:latin typeface="Arial" panose="020B0604020202020204" pitchFamily="34" charset="0"/>
                <a:cs typeface="Arial" panose="020B0604020202020204" pitchFamily="34" charset="0"/>
              </a:rPr>
              <a:t>customer</a:t>
            </a:r>
            <a:r>
              <a:rPr lang="es-MX" sz="3600" dirty="0">
                <a:solidFill>
                  <a:schemeClr val="tx1"/>
                </a:solidFill>
                <a:latin typeface="Arial" panose="020B0604020202020204" pitchFamily="34" charset="0"/>
                <a:cs typeface="Arial" panose="020B0604020202020204" pitchFamily="34" charset="0"/>
              </a:rPr>
              <a:t>, es decir, métodos propios del cliente, que se crean a partir de una </a:t>
            </a:r>
            <a:r>
              <a:rPr lang="es-MX" sz="3600" b="1" dirty="0">
                <a:solidFill>
                  <a:schemeClr val="tx1"/>
                </a:solidFill>
                <a:latin typeface="Arial" panose="020B0604020202020204" pitchFamily="34" charset="0"/>
                <a:cs typeface="Arial" panose="020B0604020202020204" pitchFamily="34" charset="0"/>
              </a:rPr>
              <a:t>funcionalidad específica</a:t>
            </a:r>
            <a:r>
              <a:rPr lang="es-MX" sz="3600" dirty="0">
                <a:solidFill>
                  <a:schemeClr val="tx1"/>
                </a:solidFill>
                <a:latin typeface="Arial" panose="020B0604020202020204" pitchFamily="34" charset="0"/>
                <a:cs typeface="Arial" panose="020B0604020202020204" pitchFamily="34" charset="0"/>
              </a:rPr>
              <a:t>. Su definición es libre, puede o no tener retorno y parámetros, según el requerimiento, manteniendo la estructura. </a:t>
            </a:r>
            <a:endParaRPr lang="es-MX" sz="3600" b="1" dirty="0">
              <a:solidFill>
                <a:schemeClr val="tx1"/>
              </a:solidFill>
              <a:latin typeface="Arial" panose="020B0604020202020204" pitchFamily="34" charset="0"/>
              <a:cs typeface="Arial" panose="020B0604020202020204" pitchFamily="34" charset="0"/>
            </a:endParaRPr>
          </a:p>
          <a:p>
            <a:pPr marL="0" marR="0" lvl="0" indent="0" algn="just" rtl="0">
              <a:lnSpc>
                <a:spcPct val="100000"/>
              </a:lnSpc>
              <a:spcBef>
                <a:spcPts val="0"/>
              </a:spcBef>
              <a:spcAft>
                <a:spcPts val="0"/>
              </a:spcAft>
              <a:buNone/>
            </a:pPr>
            <a:endParaRPr lang="es-MX" sz="3600" dirty="0">
              <a:latin typeface="Arial" panose="020B0604020202020204" pitchFamily="34" charset="0"/>
              <a:cs typeface="Arial" panose="020B0604020202020204" pitchFamily="34" charset="0"/>
            </a:endParaRPr>
          </a:p>
          <a:p>
            <a:pPr marL="0" marR="0" lvl="0" indent="0" algn="just" rtl="0">
              <a:lnSpc>
                <a:spcPct val="100000"/>
              </a:lnSpc>
              <a:spcBef>
                <a:spcPts val="0"/>
              </a:spcBef>
              <a:spcAft>
                <a:spcPts val="0"/>
              </a:spcAft>
              <a:buNone/>
            </a:pPr>
            <a:endParaRPr lang="es-MX" sz="3600" b="0" i="0" u="none" strike="noStrike" cap="none" dirty="0">
              <a:solidFill>
                <a:srgbClr val="0F243E"/>
              </a:solidFill>
              <a:latin typeface="Arial" panose="020B0604020202020204" pitchFamily="34" charset="0"/>
              <a:ea typeface="Calibri"/>
              <a:cs typeface="Arial" panose="020B0604020202020204" pitchFamily="34" charset="0"/>
              <a:sym typeface="Calibri"/>
            </a:endParaRPr>
          </a:p>
          <a:p>
            <a:pPr marL="0" marR="0" lvl="0" indent="0" algn="just" rtl="0">
              <a:lnSpc>
                <a:spcPct val="100000"/>
              </a:lnSpc>
              <a:spcBef>
                <a:spcPts val="0"/>
              </a:spcBef>
              <a:spcAft>
                <a:spcPts val="0"/>
              </a:spcAft>
              <a:buNone/>
            </a:pPr>
            <a:r>
              <a:rPr lang="es-MX" sz="3600" b="0" i="0" u="none" strike="noStrike" cap="none" dirty="0">
                <a:solidFill>
                  <a:srgbClr val="0F243E"/>
                </a:solidFill>
                <a:latin typeface="Arial" panose="020B0604020202020204" pitchFamily="34" charset="0"/>
                <a:ea typeface="Century Gothic"/>
                <a:cs typeface="Arial" panose="020B0604020202020204" pitchFamily="34" charset="0"/>
                <a:sym typeface="Century Gothic"/>
              </a:rPr>
              <a:t> </a:t>
            </a:r>
            <a:endParaRPr lang="es-MX" sz="3600" dirty="0">
              <a:latin typeface="Arial" panose="020B0604020202020204" pitchFamily="34" charset="0"/>
              <a:cs typeface="Arial" panose="020B0604020202020204" pitchFamily="34" charset="0"/>
            </a:endParaRPr>
          </a:p>
          <a:p>
            <a:pPr marL="0" marR="0" lvl="0" indent="0" algn="just" rtl="0">
              <a:lnSpc>
                <a:spcPct val="100000"/>
              </a:lnSpc>
              <a:spcBef>
                <a:spcPts val="0"/>
              </a:spcBef>
              <a:spcAft>
                <a:spcPts val="0"/>
              </a:spcAft>
              <a:buNone/>
            </a:pPr>
            <a:r>
              <a:rPr lang="es-MX" sz="3600" b="0" i="0" u="none" strike="noStrike" cap="none" dirty="0">
                <a:solidFill>
                  <a:srgbClr val="0F243E"/>
                </a:solidFill>
                <a:latin typeface="Arial" panose="020B0604020202020204" pitchFamily="34" charset="0"/>
                <a:ea typeface="Century Gothic"/>
                <a:cs typeface="Arial" panose="020B0604020202020204" pitchFamily="34" charset="0"/>
                <a:sym typeface="Century Gothic"/>
              </a:rPr>
              <a:t>      </a:t>
            </a:r>
          </a:p>
          <a:p>
            <a:pPr marL="0" marR="0" lvl="0" indent="0" algn="just" rtl="0">
              <a:lnSpc>
                <a:spcPct val="100000"/>
              </a:lnSpc>
              <a:spcBef>
                <a:spcPts val="0"/>
              </a:spcBef>
              <a:spcAft>
                <a:spcPts val="0"/>
              </a:spcAft>
              <a:buNone/>
            </a:pPr>
            <a:r>
              <a:rPr lang="es-MX" sz="3600" b="0" i="0" u="none" strike="noStrike" cap="none" dirty="0">
                <a:solidFill>
                  <a:srgbClr val="0F243E"/>
                </a:solidFill>
                <a:latin typeface="Arial" panose="020B0604020202020204" pitchFamily="34" charset="0"/>
                <a:ea typeface="Century Gothic"/>
                <a:cs typeface="Arial" panose="020B0604020202020204" pitchFamily="34" charset="0"/>
                <a:sym typeface="Century Gothic"/>
              </a:rPr>
              <a:t>      </a:t>
            </a:r>
          </a:p>
          <a:p>
            <a:pPr marL="0" marR="0" lvl="0" indent="0" algn="just" rtl="0">
              <a:lnSpc>
                <a:spcPct val="100000"/>
              </a:lnSpc>
              <a:spcBef>
                <a:spcPts val="0"/>
              </a:spcBef>
              <a:spcAft>
                <a:spcPts val="0"/>
              </a:spcAft>
              <a:buNone/>
            </a:pPr>
            <a:endParaRPr lang="es-MX" sz="3600" b="0" i="0" u="none" strike="noStrike" cap="none" dirty="0">
              <a:solidFill>
                <a:srgbClr val="0F243E"/>
              </a:solidFill>
              <a:latin typeface="Arial" panose="020B0604020202020204" pitchFamily="34" charset="0"/>
              <a:ea typeface="Century Gothic"/>
              <a:cs typeface="Arial" panose="020B0604020202020204" pitchFamily="34" charset="0"/>
              <a:sym typeface="Century Gothic"/>
            </a:endParaRPr>
          </a:p>
          <a:p>
            <a:pPr marL="0" marR="0" lvl="0" indent="0" algn="just" rtl="0">
              <a:lnSpc>
                <a:spcPct val="100000"/>
              </a:lnSpc>
              <a:spcBef>
                <a:spcPts val="0"/>
              </a:spcBef>
              <a:spcAft>
                <a:spcPts val="0"/>
              </a:spcAft>
              <a:buNone/>
            </a:pPr>
            <a:r>
              <a:rPr lang="es-MX" sz="3600" b="0" i="0" u="none" strike="noStrike" cap="none" dirty="0">
                <a:solidFill>
                  <a:srgbClr val="0F243E"/>
                </a:solidFill>
                <a:latin typeface="Arial" panose="020B0604020202020204" pitchFamily="34" charset="0"/>
                <a:ea typeface="Century Gothic"/>
                <a:cs typeface="Arial" panose="020B0604020202020204" pitchFamily="34" charset="0"/>
                <a:sym typeface="Century Gothic"/>
              </a:rPr>
              <a:t>                                                                                                                        </a:t>
            </a:r>
            <a:endParaRPr lang="es-MX" sz="3600" dirty="0">
              <a:latin typeface="Arial" panose="020B0604020202020204" pitchFamily="34" charset="0"/>
              <a:cs typeface="Arial" panose="020B0604020202020204" pitchFamily="34" charset="0"/>
            </a:endParaRPr>
          </a:p>
          <a:p>
            <a:pPr marL="0" marR="0" lvl="0" indent="0" algn="just" rtl="0">
              <a:lnSpc>
                <a:spcPct val="100000"/>
              </a:lnSpc>
              <a:spcBef>
                <a:spcPts val="0"/>
              </a:spcBef>
              <a:spcAft>
                <a:spcPts val="0"/>
              </a:spcAft>
              <a:buNone/>
            </a:pPr>
            <a:endParaRPr lang="es-MX" sz="3600" b="0" i="0" u="none" strike="noStrike" cap="none" dirty="0">
              <a:solidFill>
                <a:srgbClr val="0F243E"/>
              </a:solidFill>
              <a:latin typeface="Arial" panose="020B0604020202020204" pitchFamily="34" charset="0"/>
              <a:ea typeface="Century Gothic"/>
              <a:cs typeface="Arial" panose="020B0604020202020204" pitchFamily="34" charset="0"/>
              <a:sym typeface="Century Gothic"/>
            </a:endParaRPr>
          </a:p>
          <a:p>
            <a:pPr marL="0" marR="0" lvl="0" indent="0" algn="just" rtl="0">
              <a:lnSpc>
                <a:spcPct val="100000"/>
              </a:lnSpc>
              <a:spcBef>
                <a:spcPts val="0"/>
              </a:spcBef>
              <a:spcAft>
                <a:spcPts val="0"/>
              </a:spcAft>
              <a:buNone/>
            </a:pPr>
            <a:endParaRPr lang="es-MX" sz="3600" b="0" i="0" u="none" strike="noStrike" cap="none" dirty="0">
              <a:solidFill>
                <a:srgbClr val="0F243E"/>
              </a:solidFill>
              <a:latin typeface="Arial" panose="020B0604020202020204" pitchFamily="34" charset="0"/>
              <a:ea typeface="Calibri"/>
              <a:cs typeface="Arial" panose="020B0604020202020204" pitchFamily="34" charset="0"/>
              <a:sym typeface="Calibri"/>
            </a:endParaRPr>
          </a:p>
          <a:p>
            <a:pPr marL="0" marR="0" lvl="0" indent="0" algn="just" rtl="0">
              <a:lnSpc>
                <a:spcPct val="100000"/>
              </a:lnSpc>
              <a:spcBef>
                <a:spcPts val="0"/>
              </a:spcBef>
              <a:spcAft>
                <a:spcPts val="0"/>
              </a:spcAft>
              <a:buNone/>
            </a:pPr>
            <a:endParaRPr lang="es-MX" sz="3600" dirty="0">
              <a:solidFill>
                <a:srgbClr val="0F243E"/>
              </a:solidFill>
              <a:latin typeface="Arial" panose="020B0604020202020204" pitchFamily="34" charset="0"/>
              <a:ea typeface="Calibri"/>
              <a:cs typeface="Arial" panose="020B0604020202020204" pitchFamily="34" charset="0"/>
              <a:sym typeface="Calibri"/>
            </a:endParaRPr>
          </a:p>
          <a:p>
            <a:pPr marL="0" marR="0" lvl="0" indent="0" algn="just" rtl="0">
              <a:lnSpc>
                <a:spcPct val="100000"/>
              </a:lnSpc>
              <a:spcBef>
                <a:spcPts val="0"/>
              </a:spcBef>
              <a:spcAft>
                <a:spcPts val="0"/>
              </a:spcAft>
              <a:buNone/>
            </a:pPr>
            <a:endParaRPr lang="es-MX" sz="3600" dirty="0">
              <a:solidFill>
                <a:srgbClr val="0F243E"/>
              </a:solidFill>
              <a:latin typeface="Arial" panose="020B0604020202020204" pitchFamily="34" charset="0"/>
              <a:ea typeface="Calibri"/>
              <a:cs typeface="Arial" panose="020B0604020202020204" pitchFamily="34" charset="0"/>
              <a:sym typeface="Calibri"/>
            </a:endParaRPr>
          </a:p>
          <a:p>
            <a:pPr marL="0" marR="0" lvl="0" indent="0" algn="just" rtl="0">
              <a:lnSpc>
                <a:spcPct val="100000"/>
              </a:lnSpc>
              <a:spcBef>
                <a:spcPts val="0"/>
              </a:spcBef>
              <a:spcAft>
                <a:spcPts val="0"/>
              </a:spcAft>
              <a:buNone/>
            </a:pPr>
            <a:endParaRPr lang="es-MX" sz="3600" b="0" i="0" u="none" strike="noStrike" cap="none" dirty="0">
              <a:solidFill>
                <a:srgbClr val="0F243E"/>
              </a:solidFill>
              <a:latin typeface="Arial" panose="020B0604020202020204" pitchFamily="34" charset="0"/>
              <a:ea typeface="Calibri"/>
              <a:cs typeface="Arial" panose="020B0604020202020204" pitchFamily="34" charset="0"/>
              <a:sym typeface="Calibri"/>
            </a:endParaRPr>
          </a:p>
          <a:p>
            <a:pPr marL="0" marR="0" lvl="0" indent="0" algn="just" rtl="0">
              <a:lnSpc>
                <a:spcPct val="100000"/>
              </a:lnSpc>
              <a:spcBef>
                <a:spcPts val="0"/>
              </a:spcBef>
              <a:spcAft>
                <a:spcPts val="0"/>
              </a:spcAft>
              <a:buNone/>
            </a:pPr>
            <a:endParaRPr lang="es-MX" sz="3600" b="0" i="0" u="none" strike="noStrike" cap="none" dirty="0">
              <a:solidFill>
                <a:srgbClr val="0F243E"/>
              </a:solidFill>
              <a:latin typeface="Arial" panose="020B0604020202020204" pitchFamily="34" charset="0"/>
              <a:ea typeface="Calibri"/>
              <a:cs typeface="Arial" panose="020B0604020202020204" pitchFamily="34" charset="0"/>
              <a:sym typeface="Calibri"/>
            </a:endParaRPr>
          </a:p>
          <a:p>
            <a:pPr marL="50800" algn="just" rtl="0">
              <a:lnSpc>
                <a:spcPct val="90000"/>
              </a:lnSpc>
              <a:spcBef>
                <a:spcPts val="1000"/>
              </a:spcBef>
              <a:buSzPts val="2800"/>
            </a:pPr>
            <a:endParaRPr lang="es-MX" sz="3600" dirty="0">
              <a:solidFill>
                <a:schemeClr val="tx1"/>
              </a:solidFill>
              <a:latin typeface="Arial" panose="020B0604020202020204" pitchFamily="34" charset="0"/>
              <a:cs typeface="Arial" panose="020B0604020202020204" pitchFamily="34" charset="0"/>
            </a:endParaRPr>
          </a:p>
          <a:p>
            <a:pPr marL="50800" lvl="0" indent="0" algn="just" rtl="0">
              <a:lnSpc>
                <a:spcPct val="90000"/>
              </a:lnSpc>
              <a:spcBef>
                <a:spcPts val="1000"/>
              </a:spcBef>
              <a:spcAft>
                <a:spcPts val="0"/>
              </a:spcAft>
              <a:buSzPts val="2800"/>
              <a:buNone/>
            </a:pPr>
            <a:endParaRPr lang="es-MX" sz="3600" dirty="0">
              <a:solidFill>
                <a:schemeClr val="tx1"/>
              </a:solidFill>
              <a:latin typeface="Arial" panose="020B0604020202020204" pitchFamily="34" charset="0"/>
              <a:cs typeface="Arial" panose="020B0604020202020204" pitchFamily="34" charset="0"/>
            </a:endParaRPr>
          </a:p>
          <a:p>
            <a:pPr marL="457200" lvl="1" indent="0" algn="just" rtl="0">
              <a:lnSpc>
                <a:spcPct val="100000"/>
              </a:lnSpc>
              <a:spcBef>
                <a:spcPts val="480"/>
              </a:spcBef>
              <a:spcAft>
                <a:spcPts val="0"/>
              </a:spcAft>
              <a:buClr>
                <a:srgbClr val="818990"/>
              </a:buClr>
              <a:buSzPts val="2400"/>
              <a:buNone/>
            </a:pPr>
            <a:endParaRPr lang="es-MX" sz="3600" dirty="0">
              <a:solidFill>
                <a:srgbClr val="222222"/>
              </a:solidFill>
              <a:latin typeface="Arial" panose="020B0604020202020204" pitchFamily="34" charset="0"/>
              <a:ea typeface="Calibri"/>
              <a:cs typeface="Arial" panose="020B0604020202020204" pitchFamily="34" charset="0"/>
              <a:sym typeface="Calibri"/>
            </a:endParaRPr>
          </a:p>
          <a:p>
            <a:pPr marL="457200" lvl="1" indent="0" algn="just" rtl="0">
              <a:lnSpc>
                <a:spcPct val="100000"/>
              </a:lnSpc>
              <a:spcBef>
                <a:spcPts val="480"/>
              </a:spcBef>
              <a:spcAft>
                <a:spcPts val="0"/>
              </a:spcAft>
              <a:buClr>
                <a:srgbClr val="222222"/>
              </a:buClr>
              <a:buSzPts val="2400"/>
              <a:buNone/>
            </a:pPr>
            <a:endParaRPr lang="es-MX" sz="3600" b="1" i="1" dirty="0">
              <a:solidFill>
                <a:srgbClr val="222222"/>
              </a:solidFill>
              <a:latin typeface="Arial" panose="020B0604020202020204" pitchFamily="34" charset="0"/>
              <a:ea typeface="Calibri"/>
              <a:cs typeface="Arial" panose="020B0604020202020204" pitchFamily="34" charset="0"/>
              <a:sym typeface="Calibri"/>
            </a:endParaRPr>
          </a:p>
          <a:p>
            <a:pPr marL="457200" lvl="1" indent="0" algn="just" rtl="0">
              <a:lnSpc>
                <a:spcPct val="100000"/>
              </a:lnSpc>
              <a:spcBef>
                <a:spcPts val="480"/>
              </a:spcBef>
              <a:spcAft>
                <a:spcPts val="0"/>
              </a:spcAft>
              <a:buClr>
                <a:srgbClr val="222222"/>
              </a:buClr>
              <a:buSzPts val="2400"/>
              <a:buNone/>
            </a:pPr>
            <a:endParaRPr lang="es-MX" sz="3600" b="1" i="1" dirty="0">
              <a:solidFill>
                <a:srgbClr val="222222"/>
              </a:solidFill>
              <a:latin typeface="Arial" panose="020B0604020202020204" pitchFamily="34" charset="0"/>
              <a:ea typeface="Calibri"/>
              <a:cs typeface="Arial" panose="020B0604020202020204" pitchFamily="34" charset="0"/>
              <a:sym typeface="Calibri"/>
            </a:endParaRPr>
          </a:p>
          <a:p>
            <a:pPr marR="0" lvl="0" algn="just" rtl="0">
              <a:lnSpc>
                <a:spcPct val="100000"/>
              </a:lnSpc>
              <a:spcBef>
                <a:spcPts val="0"/>
              </a:spcBef>
              <a:spcAft>
                <a:spcPts val="0"/>
              </a:spcAft>
            </a:pPr>
            <a:endParaRPr lang="es-CL" sz="3600" dirty="0">
              <a:solidFill>
                <a:srgbClr val="222222"/>
              </a:solidFill>
              <a:latin typeface="Arial" panose="020B0604020202020204" pitchFamily="34" charset="0"/>
              <a:cs typeface="Arial" panose="020B0604020202020204" pitchFamily="34" charset="0"/>
              <a:sym typeface="Calibri"/>
            </a:endParaRPr>
          </a:p>
          <a:p>
            <a:pPr marL="285750" marR="0" lvl="0" indent="-285750" algn="just" rtl="0">
              <a:lnSpc>
                <a:spcPct val="100000"/>
              </a:lnSpc>
              <a:spcBef>
                <a:spcPts val="0"/>
              </a:spcBef>
              <a:spcAft>
                <a:spcPts val="0"/>
              </a:spcAft>
              <a:buFont typeface="Arial" panose="020B0604020202020204" pitchFamily="34" charset="0"/>
              <a:buChar char="•"/>
            </a:pPr>
            <a:endParaRPr lang="es-ES_tradnl" sz="1200" dirty="0">
              <a:latin typeface="Calibri" panose="020F0502020204030204" pitchFamily="34" charset="0"/>
              <a:cs typeface="Calibri" panose="020F0502020204030204" pitchFamily="34" charset="0"/>
            </a:endParaRPr>
          </a:p>
        </p:txBody>
      </p:sp>
      <p:sp>
        <p:nvSpPr>
          <p:cNvPr id="4" name="Google Shape;376;p33">
            <a:extLst>
              <a:ext uri="{FF2B5EF4-FFF2-40B4-BE49-F238E27FC236}">
                <a16:creationId xmlns:a16="http://schemas.microsoft.com/office/drawing/2014/main" id="{3393E181-DFB7-68AA-02BB-BB07FEFBC54D}"/>
              </a:ext>
            </a:extLst>
          </p:cNvPr>
          <p:cNvSpPr txBox="1"/>
          <p:nvPr/>
        </p:nvSpPr>
        <p:spPr>
          <a:xfrm>
            <a:off x="9290050" y="3673475"/>
            <a:ext cx="4191000" cy="4893607"/>
          </a:xfrm>
          <a:prstGeom prst="rect">
            <a:avLst/>
          </a:prstGeom>
          <a:noFill/>
          <a:ln>
            <a:noFill/>
          </a:ln>
        </p:spPr>
        <p:txBody>
          <a:bodyPr spcFirstLastPara="1" wrap="square" lIns="91425" tIns="45700" rIns="91425" bIns="45700" anchor="t" anchorCtr="0">
            <a:spAutoFit/>
          </a:bodyPr>
          <a:lstStyle/>
          <a:p>
            <a:pPr marL="342900" marR="0" lvl="0" indent="-342900" algn="l" rtl="0">
              <a:lnSpc>
                <a:spcPct val="100000"/>
              </a:lnSpc>
              <a:spcBef>
                <a:spcPts val="0"/>
              </a:spcBef>
              <a:spcAft>
                <a:spcPts val="0"/>
              </a:spcAft>
              <a:buClr>
                <a:srgbClr val="000000"/>
              </a:buClr>
              <a:buSzPts val="1800"/>
              <a:buFont typeface="Arial"/>
              <a:buChar char="•"/>
            </a:pPr>
            <a:r>
              <a:rPr lang="en-US" sz="3200" b="1" i="1" u="none" strike="noStrike" cap="none" dirty="0" err="1">
                <a:solidFill>
                  <a:schemeClr val="tx1"/>
                </a:solidFill>
                <a:latin typeface="Arial" panose="020B0604020202020204" pitchFamily="34" charset="0"/>
                <a:ea typeface="Century Gothic"/>
                <a:cs typeface="Arial" panose="020B0604020202020204" pitchFamily="34" charset="0"/>
                <a:sym typeface="Century Gothic"/>
              </a:rPr>
              <a:t>Constructores</a:t>
            </a:r>
            <a:endParaRPr sz="3200" dirty="0">
              <a:solidFill>
                <a:schemeClr val="tx1"/>
              </a:solidFill>
              <a:latin typeface="Arial" panose="020B0604020202020204" pitchFamily="34" charset="0"/>
              <a:cs typeface="Arial" panose="020B0604020202020204" pitchFamily="34" charset="0"/>
            </a:endParaRPr>
          </a:p>
          <a:p>
            <a:pPr marL="0" marR="0" lvl="0" indent="0" algn="l" rtl="0">
              <a:lnSpc>
                <a:spcPct val="100000"/>
              </a:lnSpc>
              <a:spcBef>
                <a:spcPts val="0"/>
              </a:spcBef>
              <a:spcAft>
                <a:spcPts val="0"/>
              </a:spcAft>
              <a:buNone/>
            </a:pPr>
            <a:endParaRPr sz="3200" b="1" i="1" u="none" strike="noStrike" cap="none" dirty="0">
              <a:solidFill>
                <a:schemeClr val="tx1"/>
              </a:solidFill>
              <a:latin typeface="Arial" panose="020B0604020202020204" pitchFamily="34" charset="0"/>
              <a:ea typeface="Century Gothic"/>
              <a:cs typeface="Arial" panose="020B0604020202020204" pitchFamily="34" charset="0"/>
              <a:sym typeface="Century Gothic"/>
            </a:endParaRPr>
          </a:p>
          <a:p>
            <a:pPr marL="342900" marR="0" lvl="0" indent="-342900" algn="l" rtl="0">
              <a:lnSpc>
                <a:spcPct val="100000"/>
              </a:lnSpc>
              <a:spcBef>
                <a:spcPts val="0"/>
              </a:spcBef>
              <a:spcAft>
                <a:spcPts val="0"/>
              </a:spcAft>
              <a:buClr>
                <a:srgbClr val="000000"/>
              </a:buClr>
              <a:buSzPts val="1800"/>
              <a:buFont typeface="Arial"/>
              <a:buChar char="•"/>
            </a:pPr>
            <a:r>
              <a:rPr lang="en-US" sz="3200" b="1" i="1" u="none" strike="noStrike" cap="none" dirty="0" err="1">
                <a:solidFill>
                  <a:schemeClr val="tx1"/>
                </a:solidFill>
                <a:latin typeface="Arial" panose="020B0604020202020204" pitchFamily="34" charset="0"/>
                <a:ea typeface="Century Gothic"/>
                <a:cs typeface="Arial" panose="020B0604020202020204" pitchFamily="34" charset="0"/>
                <a:sym typeface="Century Gothic"/>
              </a:rPr>
              <a:t>Accesadores</a:t>
            </a:r>
            <a:endParaRPr sz="3200" dirty="0">
              <a:solidFill>
                <a:schemeClr val="tx1"/>
              </a:solidFill>
              <a:latin typeface="Arial" panose="020B0604020202020204" pitchFamily="34" charset="0"/>
              <a:cs typeface="Arial" panose="020B0604020202020204" pitchFamily="34" charset="0"/>
            </a:endParaRPr>
          </a:p>
          <a:p>
            <a:pPr marL="342900" marR="0" lvl="0" indent="-228600" algn="l" rtl="0">
              <a:lnSpc>
                <a:spcPct val="100000"/>
              </a:lnSpc>
              <a:spcBef>
                <a:spcPts val="0"/>
              </a:spcBef>
              <a:spcAft>
                <a:spcPts val="0"/>
              </a:spcAft>
              <a:buClr>
                <a:srgbClr val="000000"/>
              </a:buClr>
              <a:buSzPts val="1800"/>
              <a:buFont typeface="Noto Sans Symbols"/>
              <a:buNone/>
            </a:pPr>
            <a:endParaRPr sz="3200" b="1" i="1" u="none" strike="noStrike" cap="none" dirty="0">
              <a:solidFill>
                <a:schemeClr val="tx1"/>
              </a:solidFill>
              <a:latin typeface="Arial" panose="020B0604020202020204" pitchFamily="34" charset="0"/>
              <a:ea typeface="Century Gothic"/>
              <a:cs typeface="Arial" panose="020B0604020202020204" pitchFamily="34" charset="0"/>
              <a:sym typeface="Century Gothic"/>
            </a:endParaRPr>
          </a:p>
          <a:p>
            <a:pPr marL="342900" marR="0" lvl="0" indent="-342900" algn="l" rtl="0">
              <a:lnSpc>
                <a:spcPct val="100000"/>
              </a:lnSpc>
              <a:spcBef>
                <a:spcPts val="0"/>
              </a:spcBef>
              <a:spcAft>
                <a:spcPts val="0"/>
              </a:spcAft>
              <a:buClr>
                <a:srgbClr val="000000"/>
              </a:buClr>
              <a:buSzPts val="1800"/>
              <a:buFont typeface="Arial"/>
              <a:buChar char="•"/>
            </a:pPr>
            <a:r>
              <a:rPr lang="en-US" sz="3200" b="1" i="1" u="none" strike="noStrike" cap="none" dirty="0" err="1">
                <a:solidFill>
                  <a:schemeClr val="tx1"/>
                </a:solidFill>
                <a:latin typeface="Arial" panose="020B0604020202020204" pitchFamily="34" charset="0"/>
                <a:ea typeface="Century Gothic"/>
                <a:cs typeface="Arial" panose="020B0604020202020204" pitchFamily="34" charset="0"/>
                <a:sym typeface="Century Gothic"/>
              </a:rPr>
              <a:t>Mutadores</a:t>
            </a:r>
            <a:endParaRPr sz="3200" dirty="0">
              <a:solidFill>
                <a:schemeClr val="tx1"/>
              </a:solidFill>
              <a:latin typeface="Arial" panose="020B0604020202020204" pitchFamily="34" charset="0"/>
              <a:cs typeface="Arial" panose="020B0604020202020204" pitchFamily="34" charset="0"/>
            </a:endParaRPr>
          </a:p>
          <a:p>
            <a:pPr marL="342900" marR="0" lvl="0" indent="-228600" algn="l" rtl="0">
              <a:lnSpc>
                <a:spcPct val="100000"/>
              </a:lnSpc>
              <a:spcBef>
                <a:spcPts val="0"/>
              </a:spcBef>
              <a:spcAft>
                <a:spcPts val="0"/>
              </a:spcAft>
              <a:buClr>
                <a:srgbClr val="000000"/>
              </a:buClr>
              <a:buSzPts val="1800"/>
              <a:buFont typeface="Noto Sans Symbols"/>
              <a:buNone/>
            </a:pPr>
            <a:endParaRPr sz="3200" b="1" i="1" u="none" strike="noStrike" cap="none" dirty="0">
              <a:solidFill>
                <a:schemeClr val="tx1"/>
              </a:solidFill>
              <a:latin typeface="Arial" panose="020B0604020202020204" pitchFamily="34" charset="0"/>
              <a:ea typeface="Century Gothic"/>
              <a:cs typeface="Arial" panose="020B0604020202020204" pitchFamily="34" charset="0"/>
              <a:sym typeface="Century Gothic"/>
            </a:endParaRPr>
          </a:p>
          <a:p>
            <a:pPr marL="342900" marR="0" lvl="0" indent="-342900" algn="l" rtl="0">
              <a:lnSpc>
                <a:spcPct val="100000"/>
              </a:lnSpc>
              <a:spcBef>
                <a:spcPts val="0"/>
              </a:spcBef>
              <a:spcAft>
                <a:spcPts val="0"/>
              </a:spcAft>
              <a:buClr>
                <a:srgbClr val="000000"/>
              </a:buClr>
              <a:buSzPts val="1800"/>
              <a:buFont typeface="Noto Sans Symbols"/>
              <a:buChar char="✔"/>
            </a:pPr>
            <a:r>
              <a:rPr lang="en-US" sz="3200" b="1" i="1" u="none" strike="noStrike" cap="none" dirty="0">
                <a:solidFill>
                  <a:schemeClr val="tx1"/>
                </a:solidFill>
                <a:latin typeface="Arial" panose="020B0604020202020204" pitchFamily="34" charset="0"/>
                <a:ea typeface="Century Gothic"/>
                <a:cs typeface="Arial" panose="020B0604020202020204" pitchFamily="34" charset="0"/>
                <a:sym typeface="Century Gothic"/>
              </a:rPr>
              <a:t>Customer</a:t>
            </a:r>
            <a:endParaRPr sz="3200" dirty="0">
              <a:solidFill>
                <a:schemeClr val="tx1"/>
              </a:solidFill>
              <a:latin typeface="Arial" panose="020B0604020202020204" pitchFamily="34" charset="0"/>
              <a:cs typeface="Arial" panose="020B0604020202020204" pitchFamily="34" charset="0"/>
            </a:endParaRPr>
          </a:p>
          <a:p>
            <a:pPr marL="342900" marR="0" lvl="0" indent="-228600" algn="l" rtl="0">
              <a:lnSpc>
                <a:spcPct val="100000"/>
              </a:lnSpc>
              <a:spcBef>
                <a:spcPts val="0"/>
              </a:spcBef>
              <a:spcAft>
                <a:spcPts val="0"/>
              </a:spcAft>
              <a:buClr>
                <a:srgbClr val="000000"/>
              </a:buClr>
              <a:buSzPts val="1800"/>
              <a:buFont typeface="Noto Sans Symbols"/>
              <a:buNone/>
            </a:pPr>
            <a:endParaRPr sz="3200" b="1" i="1" u="none" strike="noStrike" cap="none" dirty="0">
              <a:solidFill>
                <a:schemeClr val="tx1"/>
              </a:solidFill>
              <a:latin typeface="Arial" panose="020B0604020202020204" pitchFamily="34" charset="0"/>
              <a:ea typeface="Century Gothic"/>
              <a:cs typeface="Arial" panose="020B0604020202020204" pitchFamily="34" charset="0"/>
              <a:sym typeface="Century Gothic"/>
            </a:endParaRPr>
          </a:p>
          <a:p>
            <a:pPr marL="342900" marR="0" lvl="0" indent="-342900" algn="l" rtl="0">
              <a:lnSpc>
                <a:spcPct val="100000"/>
              </a:lnSpc>
              <a:spcBef>
                <a:spcPts val="0"/>
              </a:spcBef>
              <a:spcAft>
                <a:spcPts val="0"/>
              </a:spcAft>
              <a:buClr>
                <a:srgbClr val="000000"/>
              </a:buClr>
              <a:buSzPts val="1800"/>
              <a:buFont typeface="Arial"/>
              <a:buChar char="•"/>
            </a:pPr>
            <a:r>
              <a:rPr lang="en-US" sz="3200" b="1" i="1" u="none" strike="noStrike" cap="none" dirty="0">
                <a:solidFill>
                  <a:schemeClr val="tx1"/>
                </a:solidFill>
                <a:latin typeface="Arial" panose="020B0604020202020204" pitchFamily="34" charset="0"/>
                <a:ea typeface="Century Gothic"/>
                <a:cs typeface="Arial" panose="020B0604020202020204" pitchFamily="34" charset="0"/>
                <a:sym typeface="Century Gothic"/>
              </a:rPr>
              <a:t>Main</a:t>
            </a:r>
            <a:endParaRPr sz="3200" dirty="0">
              <a:solidFill>
                <a:schemeClr val="tx1"/>
              </a:solidFill>
              <a:latin typeface="Arial" panose="020B0604020202020204" pitchFamily="34" charset="0"/>
              <a:cs typeface="Arial" panose="020B0604020202020204" pitchFamily="34" charset="0"/>
            </a:endParaRPr>
          </a:p>
          <a:p>
            <a:pPr marL="0" marR="0" lvl="0" indent="0" algn="l" rtl="0">
              <a:lnSpc>
                <a:spcPct val="100000"/>
              </a:lnSpc>
              <a:spcBef>
                <a:spcPts val="0"/>
              </a:spcBef>
              <a:spcAft>
                <a:spcPts val="0"/>
              </a:spcAft>
              <a:buNone/>
            </a:pPr>
            <a:endParaRPr sz="2400" b="0" i="0" u="none" strike="noStrike" cap="none" dirty="0">
              <a:solidFill>
                <a:srgbClr val="1B304E"/>
              </a:solidFill>
              <a:latin typeface="Overlock"/>
              <a:ea typeface="Overlock"/>
              <a:cs typeface="Overlock"/>
              <a:sym typeface="Overlock"/>
            </a:endParaRPr>
          </a:p>
        </p:txBody>
      </p:sp>
      <p:pic>
        <p:nvPicPr>
          <p:cNvPr id="7" name="Google Shape;377;p33">
            <a:extLst>
              <a:ext uri="{FF2B5EF4-FFF2-40B4-BE49-F238E27FC236}">
                <a16:creationId xmlns:a16="http://schemas.microsoft.com/office/drawing/2014/main" id="{1BF28FA0-FA59-5B14-AB16-CBD465D568BC}"/>
              </a:ext>
            </a:extLst>
          </p:cNvPr>
          <p:cNvPicPr preferRelativeResize="0"/>
          <p:nvPr/>
        </p:nvPicPr>
        <p:blipFill rotWithShape="1">
          <a:blip r:embed="rId2">
            <a:alphaModFix/>
          </a:blip>
          <a:srcRect/>
          <a:stretch/>
        </p:blipFill>
        <p:spPr>
          <a:xfrm>
            <a:off x="2432050" y="3673475"/>
            <a:ext cx="3794852" cy="3733800"/>
          </a:xfrm>
          <a:prstGeom prst="rect">
            <a:avLst/>
          </a:prstGeom>
          <a:noFill/>
          <a:ln>
            <a:noFill/>
          </a:ln>
        </p:spPr>
      </p:pic>
    </p:spTree>
    <p:extLst>
      <p:ext uri="{BB962C8B-B14F-4D97-AF65-F5344CB8AC3E}">
        <p14:creationId xmlns:p14="http://schemas.microsoft.com/office/powerpoint/2010/main" val="291428971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11FCC6-3B49-9D46-8B62-80E94C906F0A}"/>
              </a:ext>
            </a:extLst>
          </p:cNvPr>
          <p:cNvSpPr>
            <a:spLocks noGrp="1"/>
          </p:cNvSpPr>
          <p:nvPr>
            <p:ph type="title"/>
          </p:nvPr>
        </p:nvSpPr>
        <p:spPr/>
        <p:txBody>
          <a:bodyPr/>
          <a:lstStyle/>
          <a:p>
            <a:r>
              <a:rPr lang="es-CL" dirty="0"/>
              <a:t>Métodos</a:t>
            </a:r>
          </a:p>
        </p:txBody>
      </p:sp>
      <p:sp>
        <p:nvSpPr>
          <p:cNvPr id="5" name="Marcador de texto 3">
            <a:extLst>
              <a:ext uri="{FF2B5EF4-FFF2-40B4-BE49-F238E27FC236}">
                <a16:creationId xmlns:a16="http://schemas.microsoft.com/office/drawing/2014/main" id="{96B2B5F8-1266-F9D8-8342-1A8CBAA081BD}"/>
              </a:ext>
            </a:extLst>
          </p:cNvPr>
          <p:cNvSpPr txBox="1">
            <a:spLocks/>
          </p:cNvSpPr>
          <p:nvPr/>
        </p:nvSpPr>
        <p:spPr>
          <a:xfrm>
            <a:off x="755650" y="1920874"/>
            <a:ext cx="18664662" cy="8991601"/>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342900" indent="-342900" algn="just">
              <a:buClr>
                <a:schemeClr val="dk1"/>
              </a:buClr>
              <a:buSzPts val="2400"/>
            </a:pPr>
            <a:endParaRPr lang="es-CL" sz="4400" dirty="0">
              <a:solidFill>
                <a:schemeClr val="dk1"/>
              </a:solidFill>
              <a:latin typeface="Calibri"/>
              <a:cs typeface="Calibri"/>
            </a:endParaRPr>
          </a:p>
          <a:p>
            <a:pPr lvl="4"/>
            <a:endParaRPr lang="es-ES_tradnl" sz="1200" dirty="0">
              <a:latin typeface="Calibri" panose="020F0502020204030204" pitchFamily="34" charset="0"/>
              <a:cs typeface="Calibri" panose="020F0502020204030204" pitchFamily="34" charset="0"/>
            </a:endParaRPr>
          </a:p>
        </p:txBody>
      </p:sp>
      <p:sp>
        <p:nvSpPr>
          <p:cNvPr id="6" name="Marcador de texto 3">
            <a:extLst>
              <a:ext uri="{FF2B5EF4-FFF2-40B4-BE49-F238E27FC236}">
                <a16:creationId xmlns:a16="http://schemas.microsoft.com/office/drawing/2014/main" id="{3F8F1B7A-F4E9-E5CE-32E2-14C53D8FB290}"/>
              </a:ext>
            </a:extLst>
          </p:cNvPr>
          <p:cNvSpPr txBox="1">
            <a:spLocks/>
          </p:cNvSpPr>
          <p:nvPr/>
        </p:nvSpPr>
        <p:spPr>
          <a:xfrm>
            <a:off x="789405" y="1920874"/>
            <a:ext cx="18664662" cy="8991601"/>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50800" lvl="0" indent="0" algn="l" rtl="0">
              <a:lnSpc>
                <a:spcPct val="90000"/>
              </a:lnSpc>
              <a:spcBef>
                <a:spcPts val="1000"/>
              </a:spcBef>
              <a:spcAft>
                <a:spcPts val="0"/>
              </a:spcAft>
              <a:buSzPts val="2800"/>
              <a:buNone/>
            </a:pPr>
            <a:r>
              <a:rPr lang="es-MX" sz="3600" b="1" i="1" dirty="0" err="1">
                <a:solidFill>
                  <a:schemeClr val="tx1"/>
                </a:solidFill>
                <a:latin typeface="Arial" panose="020B0604020202020204" pitchFamily="34" charset="0"/>
                <a:ea typeface="Century Gothic"/>
                <a:cs typeface="Arial" panose="020B0604020202020204" pitchFamily="34" charset="0"/>
                <a:sym typeface="Century Gothic"/>
              </a:rPr>
              <a:t>main</a:t>
            </a:r>
            <a:endParaRPr lang="es-MX" sz="3600" dirty="0">
              <a:solidFill>
                <a:schemeClr val="tx1"/>
              </a:solidFill>
              <a:latin typeface="Arial" panose="020B0604020202020204" pitchFamily="34" charset="0"/>
              <a:cs typeface="Arial" panose="020B0604020202020204" pitchFamily="34" charset="0"/>
            </a:endParaRPr>
          </a:p>
          <a:p>
            <a:pPr marL="50800" lvl="0" indent="0" algn="just" rtl="0">
              <a:lnSpc>
                <a:spcPct val="90000"/>
              </a:lnSpc>
              <a:spcBef>
                <a:spcPts val="1000"/>
              </a:spcBef>
              <a:spcAft>
                <a:spcPts val="0"/>
              </a:spcAft>
              <a:buSzPts val="2800"/>
              <a:buNone/>
            </a:pPr>
            <a:r>
              <a:rPr lang="es-MX" sz="3600" dirty="0">
                <a:solidFill>
                  <a:schemeClr val="tx1"/>
                </a:solidFill>
                <a:latin typeface="Arial" panose="020B0604020202020204" pitchFamily="34" charset="0"/>
                <a:cs typeface="Arial" panose="020B0604020202020204" pitchFamily="34" charset="0"/>
              </a:rPr>
              <a:t>Este método se crea por defecto al crear el proyecto y se encarga de la ejecución inicial del programa. </a:t>
            </a:r>
          </a:p>
          <a:p>
            <a:pPr marL="50800" lvl="0" indent="0" algn="just" rtl="0">
              <a:lnSpc>
                <a:spcPct val="90000"/>
              </a:lnSpc>
              <a:spcBef>
                <a:spcPts val="1000"/>
              </a:spcBef>
              <a:spcAft>
                <a:spcPts val="0"/>
              </a:spcAft>
              <a:buSzPts val="2800"/>
              <a:buNone/>
            </a:pPr>
            <a:r>
              <a:rPr lang="es-MX" sz="3600" dirty="0">
                <a:solidFill>
                  <a:schemeClr val="tx1"/>
                </a:solidFill>
                <a:latin typeface="Arial" panose="020B0604020202020204" pitchFamily="34" charset="0"/>
                <a:cs typeface="Arial" panose="020B0604020202020204" pitchFamily="34" charset="0"/>
              </a:rPr>
              <a:t>Toda aplicación java tiene </a:t>
            </a:r>
            <a:r>
              <a:rPr lang="es-MX" sz="3600" b="1" dirty="0">
                <a:solidFill>
                  <a:schemeClr val="tx1"/>
                </a:solidFill>
                <a:latin typeface="Arial" panose="020B0604020202020204" pitchFamily="34" charset="0"/>
                <a:cs typeface="Arial" panose="020B0604020202020204" pitchFamily="34" charset="0"/>
              </a:rPr>
              <a:t>un método </a:t>
            </a:r>
            <a:r>
              <a:rPr lang="es-MX" sz="3600" b="1" dirty="0" err="1">
                <a:solidFill>
                  <a:schemeClr val="tx1"/>
                </a:solidFill>
                <a:latin typeface="Arial" panose="020B0604020202020204" pitchFamily="34" charset="0"/>
                <a:cs typeface="Arial" panose="020B0604020202020204" pitchFamily="34" charset="0"/>
              </a:rPr>
              <a:t>main</a:t>
            </a:r>
            <a:r>
              <a:rPr lang="es-MX" sz="3600" b="1" dirty="0">
                <a:solidFill>
                  <a:schemeClr val="tx1"/>
                </a:solidFill>
                <a:latin typeface="Arial" panose="020B0604020202020204" pitchFamily="34" charset="0"/>
                <a:cs typeface="Arial" panose="020B0604020202020204" pitchFamily="34" charset="0"/>
              </a:rPr>
              <a:t> y sólo uno</a:t>
            </a:r>
            <a:r>
              <a:rPr lang="es-MX" sz="3600" dirty="0">
                <a:solidFill>
                  <a:schemeClr val="tx1"/>
                </a:solidFill>
                <a:latin typeface="Arial" panose="020B0604020202020204" pitchFamily="34" charset="0"/>
                <a:cs typeface="Arial" panose="020B0604020202020204" pitchFamily="34" charset="0"/>
              </a:rPr>
              <a:t>, siendo el punto de </a:t>
            </a:r>
            <a:r>
              <a:rPr lang="es-MX" sz="3600" b="1" dirty="0">
                <a:solidFill>
                  <a:schemeClr val="tx1"/>
                </a:solidFill>
                <a:latin typeface="Arial" panose="020B0604020202020204" pitchFamily="34" charset="0"/>
                <a:cs typeface="Arial" panose="020B0604020202020204" pitchFamily="34" charset="0"/>
              </a:rPr>
              <a:t>entrada</a:t>
            </a:r>
            <a:r>
              <a:rPr lang="es-MX" sz="3600" dirty="0">
                <a:solidFill>
                  <a:schemeClr val="tx1"/>
                </a:solidFill>
                <a:latin typeface="Arial" panose="020B0604020202020204" pitchFamily="34" charset="0"/>
                <a:cs typeface="Arial" panose="020B0604020202020204" pitchFamily="34" charset="0"/>
              </a:rPr>
              <a:t> y de </a:t>
            </a:r>
            <a:r>
              <a:rPr lang="es-MX" sz="3600" b="1" dirty="0">
                <a:solidFill>
                  <a:schemeClr val="tx1"/>
                </a:solidFill>
                <a:latin typeface="Arial" panose="020B0604020202020204" pitchFamily="34" charset="0"/>
                <a:cs typeface="Arial" panose="020B0604020202020204" pitchFamily="34" charset="0"/>
              </a:rPr>
              <a:t>salida</a:t>
            </a:r>
            <a:r>
              <a:rPr lang="es-MX" sz="3600" dirty="0">
                <a:solidFill>
                  <a:schemeClr val="tx1"/>
                </a:solidFill>
                <a:latin typeface="Arial" panose="020B0604020202020204" pitchFamily="34" charset="0"/>
                <a:cs typeface="Arial" panose="020B0604020202020204" pitchFamily="34" charset="0"/>
              </a:rPr>
              <a:t> </a:t>
            </a:r>
            <a:r>
              <a:rPr lang="es-MX" sz="3600" b="1" dirty="0">
                <a:solidFill>
                  <a:schemeClr val="tx1"/>
                </a:solidFill>
                <a:latin typeface="Arial" panose="020B0604020202020204" pitchFamily="34" charset="0"/>
                <a:cs typeface="Arial" panose="020B0604020202020204" pitchFamily="34" charset="0"/>
              </a:rPr>
              <a:t>de la aplicación</a:t>
            </a:r>
            <a:r>
              <a:rPr lang="es-MX" sz="3600" dirty="0">
                <a:solidFill>
                  <a:schemeClr val="tx1"/>
                </a:solidFill>
                <a:latin typeface="Arial" panose="020B0604020202020204" pitchFamily="34" charset="0"/>
                <a:cs typeface="Arial" panose="020B0604020202020204" pitchFamily="34" charset="0"/>
              </a:rPr>
              <a:t>.</a:t>
            </a:r>
          </a:p>
          <a:p>
            <a:pPr marL="50800" lvl="0" indent="0" algn="l" rtl="0">
              <a:lnSpc>
                <a:spcPct val="90000"/>
              </a:lnSpc>
              <a:spcBef>
                <a:spcPts val="1000"/>
              </a:spcBef>
              <a:spcAft>
                <a:spcPts val="0"/>
              </a:spcAft>
              <a:buSzPts val="2800"/>
              <a:buNone/>
            </a:pPr>
            <a:endParaRPr lang="es-MX" sz="5400" dirty="0">
              <a:solidFill>
                <a:srgbClr val="0F243E"/>
              </a:solidFill>
            </a:endParaRPr>
          </a:p>
          <a:p>
            <a:pPr marL="50800" lvl="0" indent="0" algn="l" rtl="0">
              <a:lnSpc>
                <a:spcPct val="90000"/>
              </a:lnSpc>
              <a:spcBef>
                <a:spcPts val="1000"/>
              </a:spcBef>
              <a:spcAft>
                <a:spcPts val="0"/>
              </a:spcAft>
              <a:buSzPts val="2800"/>
              <a:buNone/>
            </a:pPr>
            <a:endParaRPr lang="es-MX" sz="5400" dirty="0">
              <a:solidFill>
                <a:srgbClr val="0F243E"/>
              </a:solidFill>
            </a:endParaRPr>
          </a:p>
          <a:p>
            <a:pPr marL="50800" lvl="0" indent="0" algn="l" rtl="0">
              <a:lnSpc>
                <a:spcPct val="90000"/>
              </a:lnSpc>
              <a:spcBef>
                <a:spcPts val="1000"/>
              </a:spcBef>
              <a:spcAft>
                <a:spcPts val="0"/>
              </a:spcAft>
              <a:buSzPts val="2800"/>
              <a:buNone/>
            </a:pPr>
            <a:endParaRPr lang="es-MX" sz="5400" dirty="0">
              <a:solidFill>
                <a:srgbClr val="0F243E"/>
              </a:solidFill>
            </a:endParaRPr>
          </a:p>
          <a:p>
            <a:pPr marL="50800" lvl="0" indent="0" algn="l" rtl="0">
              <a:lnSpc>
                <a:spcPct val="90000"/>
              </a:lnSpc>
              <a:spcBef>
                <a:spcPts val="1000"/>
              </a:spcBef>
              <a:spcAft>
                <a:spcPts val="0"/>
              </a:spcAft>
              <a:buSzPts val="2800"/>
              <a:buNone/>
            </a:pPr>
            <a:endParaRPr lang="es-MX" sz="5400" dirty="0">
              <a:solidFill>
                <a:srgbClr val="0F243E"/>
              </a:solidFill>
            </a:endParaRPr>
          </a:p>
          <a:p>
            <a:pPr marL="50800" lvl="0" indent="0" algn="l" rtl="0">
              <a:lnSpc>
                <a:spcPct val="90000"/>
              </a:lnSpc>
              <a:spcBef>
                <a:spcPts val="1000"/>
              </a:spcBef>
              <a:spcAft>
                <a:spcPts val="0"/>
              </a:spcAft>
              <a:buSzPts val="2800"/>
              <a:buNone/>
            </a:pPr>
            <a:endParaRPr lang="es-MX" sz="5400" dirty="0">
              <a:solidFill>
                <a:srgbClr val="0F243E"/>
              </a:solidFill>
            </a:endParaRPr>
          </a:p>
          <a:p>
            <a:pPr algn="just" rtl="0"/>
            <a:r>
              <a:rPr lang="es-MX" sz="3600" dirty="0">
                <a:solidFill>
                  <a:srgbClr val="0F243E"/>
                </a:solidFill>
                <a:latin typeface="Arial" panose="020B0604020202020204" pitchFamily="34" charset="0"/>
                <a:cs typeface="Arial" panose="020B0604020202020204" pitchFamily="34" charset="0"/>
              </a:rPr>
              <a:t>Al ejecutar el proyecto (      ), se ejecuta todo lo que esta entre {} del método </a:t>
            </a:r>
            <a:r>
              <a:rPr lang="es-MX" sz="3600" dirty="0" err="1">
                <a:solidFill>
                  <a:srgbClr val="0F243E"/>
                </a:solidFill>
                <a:latin typeface="Arial" panose="020B0604020202020204" pitchFamily="34" charset="0"/>
                <a:cs typeface="Arial" panose="020B0604020202020204" pitchFamily="34" charset="0"/>
              </a:rPr>
              <a:t>main</a:t>
            </a:r>
            <a:r>
              <a:rPr lang="es-MX" sz="3600" dirty="0">
                <a:solidFill>
                  <a:srgbClr val="0F243E"/>
                </a:solidFill>
                <a:latin typeface="Arial" panose="020B0604020202020204" pitchFamily="34" charset="0"/>
                <a:cs typeface="Arial" panose="020B0604020202020204" pitchFamily="34" charset="0"/>
              </a:rPr>
              <a:t>. </a:t>
            </a:r>
            <a:endParaRPr lang="es-MX" sz="3600" dirty="0">
              <a:latin typeface="Arial" panose="020B0604020202020204" pitchFamily="34" charset="0"/>
              <a:cs typeface="Arial" panose="020B0604020202020204" pitchFamily="34" charset="0"/>
            </a:endParaRPr>
          </a:p>
          <a:p>
            <a:pPr marL="0" marR="0" lvl="0" indent="0" algn="just" rtl="0">
              <a:lnSpc>
                <a:spcPct val="100000"/>
              </a:lnSpc>
              <a:spcBef>
                <a:spcPts val="0"/>
              </a:spcBef>
              <a:spcAft>
                <a:spcPts val="0"/>
              </a:spcAft>
              <a:buNone/>
            </a:pPr>
            <a:endParaRPr lang="es-MX" sz="3600" b="0" i="0" u="none" strike="noStrike" cap="none" dirty="0">
              <a:solidFill>
                <a:srgbClr val="0F243E"/>
              </a:solidFill>
              <a:latin typeface="Arial" panose="020B0604020202020204" pitchFamily="34" charset="0"/>
              <a:ea typeface="Calibri"/>
              <a:cs typeface="Arial" panose="020B0604020202020204" pitchFamily="34" charset="0"/>
              <a:sym typeface="Calibri"/>
            </a:endParaRPr>
          </a:p>
          <a:p>
            <a:pPr marL="0" marR="0" lvl="0" indent="0" algn="just" rtl="0">
              <a:lnSpc>
                <a:spcPct val="100000"/>
              </a:lnSpc>
              <a:spcBef>
                <a:spcPts val="0"/>
              </a:spcBef>
              <a:spcAft>
                <a:spcPts val="0"/>
              </a:spcAft>
              <a:buNone/>
            </a:pPr>
            <a:r>
              <a:rPr lang="es-MX" sz="3600" b="0" i="0" u="none" strike="noStrike" cap="none" dirty="0">
                <a:solidFill>
                  <a:srgbClr val="0F243E"/>
                </a:solidFill>
                <a:latin typeface="Arial" panose="020B0604020202020204" pitchFamily="34" charset="0"/>
                <a:ea typeface="Century Gothic"/>
                <a:cs typeface="Arial" panose="020B0604020202020204" pitchFamily="34" charset="0"/>
                <a:sym typeface="Century Gothic"/>
              </a:rPr>
              <a:t> </a:t>
            </a:r>
            <a:endParaRPr lang="es-MX" sz="3600" dirty="0">
              <a:latin typeface="Arial" panose="020B0604020202020204" pitchFamily="34" charset="0"/>
              <a:cs typeface="Arial" panose="020B0604020202020204" pitchFamily="34" charset="0"/>
            </a:endParaRPr>
          </a:p>
          <a:p>
            <a:pPr marL="0" marR="0" lvl="0" indent="0" algn="just" rtl="0">
              <a:lnSpc>
                <a:spcPct val="100000"/>
              </a:lnSpc>
              <a:spcBef>
                <a:spcPts val="0"/>
              </a:spcBef>
              <a:spcAft>
                <a:spcPts val="0"/>
              </a:spcAft>
              <a:buNone/>
            </a:pPr>
            <a:r>
              <a:rPr lang="es-MX" sz="3600" b="0" i="0" u="none" strike="noStrike" cap="none" dirty="0">
                <a:solidFill>
                  <a:srgbClr val="0F243E"/>
                </a:solidFill>
                <a:latin typeface="Arial" panose="020B0604020202020204" pitchFamily="34" charset="0"/>
                <a:ea typeface="Century Gothic"/>
                <a:cs typeface="Arial" panose="020B0604020202020204" pitchFamily="34" charset="0"/>
                <a:sym typeface="Century Gothic"/>
              </a:rPr>
              <a:t>      </a:t>
            </a:r>
          </a:p>
          <a:p>
            <a:pPr marL="0" marR="0" lvl="0" indent="0" algn="just" rtl="0">
              <a:lnSpc>
                <a:spcPct val="100000"/>
              </a:lnSpc>
              <a:spcBef>
                <a:spcPts val="0"/>
              </a:spcBef>
              <a:spcAft>
                <a:spcPts val="0"/>
              </a:spcAft>
              <a:buNone/>
            </a:pPr>
            <a:r>
              <a:rPr lang="es-MX" sz="3600" b="0" i="0" u="none" strike="noStrike" cap="none" dirty="0">
                <a:solidFill>
                  <a:srgbClr val="0F243E"/>
                </a:solidFill>
                <a:latin typeface="Arial" panose="020B0604020202020204" pitchFamily="34" charset="0"/>
                <a:ea typeface="Century Gothic"/>
                <a:cs typeface="Arial" panose="020B0604020202020204" pitchFamily="34" charset="0"/>
                <a:sym typeface="Century Gothic"/>
              </a:rPr>
              <a:t>      </a:t>
            </a:r>
          </a:p>
          <a:p>
            <a:pPr marL="0" marR="0" lvl="0" indent="0" algn="just" rtl="0">
              <a:lnSpc>
                <a:spcPct val="100000"/>
              </a:lnSpc>
              <a:spcBef>
                <a:spcPts val="0"/>
              </a:spcBef>
              <a:spcAft>
                <a:spcPts val="0"/>
              </a:spcAft>
              <a:buNone/>
            </a:pPr>
            <a:endParaRPr lang="es-MX" sz="3600" b="0" i="0" u="none" strike="noStrike" cap="none" dirty="0">
              <a:solidFill>
                <a:srgbClr val="0F243E"/>
              </a:solidFill>
              <a:latin typeface="Arial" panose="020B0604020202020204" pitchFamily="34" charset="0"/>
              <a:ea typeface="Century Gothic"/>
              <a:cs typeface="Arial" panose="020B0604020202020204" pitchFamily="34" charset="0"/>
              <a:sym typeface="Century Gothic"/>
            </a:endParaRPr>
          </a:p>
          <a:p>
            <a:pPr marL="0" marR="0" lvl="0" indent="0" algn="just" rtl="0">
              <a:lnSpc>
                <a:spcPct val="100000"/>
              </a:lnSpc>
              <a:spcBef>
                <a:spcPts val="0"/>
              </a:spcBef>
              <a:spcAft>
                <a:spcPts val="0"/>
              </a:spcAft>
              <a:buNone/>
            </a:pPr>
            <a:r>
              <a:rPr lang="es-MX" sz="3600" b="0" i="0" u="none" strike="noStrike" cap="none" dirty="0">
                <a:solidFill>
                  <a:srgbClr val="0F243E"/>
                </a:solidFill>
                <a:latin typeface="Arial" panose="020B0604020202020204" pitchFamily="34" charset="0"/>
                <a:ea typeface="Century Gothic"/>
                <a:cs typeface="Arial" panose="020B0604020202020204" pitchFamily="34" charset="0"/>
                <a:sym typeface="Century Gothic"/>
              </a:rPr>
              <a:t>                                                                                                                        </a:t>
            </a:r>
            <a:endParaRPr lang="es-MX" sz="3600" dirty="0">
              <a:latin typeface="Arial" panose="020B0604020202020204" pitchFamily="34" charset="0"/>
              <a:cs typeface="Arial" panose="020B0604020202020204" pitchFamily="34" charset="0"/>
            </a:endParaRPr>
          </a:p>
          <a:p>
            <a:pPr marL="0" marR="0" lvl="0" indent="0" algn="just" rtl="0">
              <a:lnSpc>
                <a:spcPct val="100000"/>
              </a:lnSpc>
              <a:spcBef>
                <a:spcPts val="0"/>
              </a:spcBef>
              <a:spcAft>
                <a:spcPts val="0"/>
              </a:spcAft>
              <a:buNone/>
            </a:pPr>
            <a:endParaRPr lang="es-MX" sz="3600" b="0" i="0" u="none" strike="noStrike" cap="none" dirty="0">
              <a:solidFill>
                <a:srgbClr val="0F243E"/>
              </a:solidFill>
              <a:latin typeface="Arial" panose="020B0604020202020204" pitchFamily="34" charset="0"/>
              <a:ea typeface="Century Gothic"/>
              <a:cs typeface="Arial" panose="020B0604020202020204" pitchFamily="34" charset="0"/>
              <a:sym typeface="Century Gothic"/>
            </a:endParaRPr>
          </a:p>
          <a:p>
            <a:pPr marL="0" marR="0" lvl="0" indent="0" algn="just" rtl="0">
              <a:lnSpc>
                <a:spcPct val="100000"/>
              </a:lnSpc>
              <a:spcBef>
                <a:spcPts val="0"/>
              </a:spcBef>
              <a:spcAft>
                <a:spcPts val="0"/>
              </a:spcAft>
              <a:buNone/>
            </a:pPr>
            <a:endParaRPr lang="es-MX" sz="3600" b="0" i="0" u="none" strike="noStrike" cap="none" dirty="0">
              <a:solidFill>
                <a:srgbClr val="0F243E"/>
              </a:solidFill>
              <a:latin typeface="Arial" panose="020B0604020202020204" pitchFamily="34" charset="0"/>
              <a:ea typeface="Calibri"/>
              <a:cs typeface="Arial" panose="020B0604020202020204" pitchFamily="34" charset="0"/>
              <a:sym typeface="Calibri"/>
            </a:endParaRPr>
          </a:p>
          <a:p>
            <a:pPr marL="0" marR="0" lvl="0" indent="0" algn="just" rtl="0">
              <a:lnSpc>
                <a:spcPct val="100000"/>
              </a:lnSpc>
              <a:spcBef>
                <a:spcPts val="0"/>
              </a:spcBef>
              <a:spcAft>
                <a:spcPts val="0"/>
              </a:spcAft>
              <a:buNone/>
            </a:pPr>
            <a:endParaRPr lang="es-MX" sz="3600" dirty="0">
              <a:solidFill>
                <a:srgbClr val="0F243E"/>
              </a:solidFill>
              <a:latin typeface="Arial" panose="020B0604020202020204" pitchFamily="34" charset="0"/>
              <a:ea typeface="Calibri"/>
              <a:cs typeface="Arial" panose="020B0604020202020204" pitchFamily="34" charset="0"/>
              <a:sym typeface="Calibri"/>
            </a:endParaRPr>
          </a:p>
          <a:p>
            <a:pPr marL="0" marR="0" lvl="0" indent="0" algn="just" rtl="0">
              <a:lnSpc>
                <a:spcPct val="100000"/>
              </a:lnSpc>
              <a:spcBef>
                <a:spcPts val="0"/>
              </a:spcBef>
              <a:spcAft>
                <a:spcPts val="0"/>
              </a:spcAft>
              <a:buNone/>
            </a:pPr>
            <a:endParaRPr lang="es-MX" sz="3600" dirty="0">
              <a:solidFill>
                <a:srgbClr val="0F243E"/>
              </a:solidFill>
              <a:latin typeface="Arial" panose="020B0604020202020204" pitchFamily="34" charset="0"/>
              <a:ea typeface="Calibri"/>
              <a:cs typeface="Arial" panose="020B0604020202020204" pitchFamily="34" charset="0"/>
              <a:sym typeface="Calibri"/>
            </a:endParaRPr>
          </a:p>
          <a:p>
            <a:pPr marL="0" marR="0" lvl="0" indent="0" algn="just" rtl="0">
              <a:lnSpc>
                <a:spcPct val="100000"/>
              </a:lnSpc>
              <a:spcBef>
                <a:spcPts val="0"/>
              </a:spcBef>
              <a:spcAft>
                <a:spcPts val="0"/>
              </a:spcAft>
              <a:buNone/>
            </a:pPr>
            <a:endParaRPr lang="es-MX" sz="3600" b="0" i="0" u="none" strike="noStrike" cap="none" dirty="0">
              <a:solidFill>
                <a:srgbClr val="0F243E"/>
              </a:solidFill>
              <a:latin typeface="Arial" panose="020B0604020202020204" pitchFamily="34" charset="0"/>
              <a:ea typeface="Calibri"/>
              <a:cs typeface="Arial" panose="020B0604020202020204" pitchFamily="34" charset="0"/>
              <a:sym typeface="Calibri"/>
            </a:endParaRPr>
          </a:p>
          <a:p>
            <a:pPr marL="0" marR="0" lvl="0" indent="0" algn="just" rtl="0">
              <a:lnSpc>
                <a:spcPct val="100000"/>
              </a:lnSpc>
              <a:spcBef>
                <a:spcPts val="0"/>
              </a:spcBef>
              <a:spcAft>
                <a:spcPts val="0"/>
              </a:spcAft>
              <a:buNone/>
            </a:pPr>
            <a:endParaRPr lang="es-MX" sz="3600" b="0" i="0" u="none" strike="noStrike" cap="none" dirty="0">
              <a:solidFill>
                <a:srgbClr val="0F243E"/>
              </a:solidFill>
              <a:latin typeface="Arial" panose="020B0604020202020204" pitchFamily="34" charset="0"/>
              <a:ea typeface="Calibri"/>
              <a:cs typeface="Arial" panose="020B0604020202020204" pitchFamily="34" charset="0"/>
              <a:sym typeface="Calibri"/>
            </a:endParaRPr>
          </a:p>
          <a:p>
            <a:pPr marL="50800" algn="just" rtl="0">
              <a:lnSpc>
                <a:spcPct val="90000"/>
              </a:lnSpc>
              <a:spcBef>
                <a:spcPts val="1000"/>
              </a:spcBef>
              <a:buSzPts val="2800"/>
            </a:pPr>
            <a:endParaRPr lang="es-MX" sz="3600" dirty="0">
              <a:solidFill>
                <a:schemeClr val="tx1"/>
              </a:solidFill>
              <a:latin typeface="Arial" panose="020B0604020202020204" pitchFamily="34" charset="0"/>
              <a:cs typeface="Arial" panose="020B0604020202020204" pitchFamily="34" charset="0"/>
            </a:endParaRPr>
          </a:p>
          <a:p>
            <a:pPr marL="50800" lvl="0" indent="0" algn="just" rtl="0">
              <a:lnSpc>
                <a:spcPct val="90000"/>
              </a:lnSpc>
              <a:spcBef>
                <a:spcPts val="1000"/>
              </a:spcBef>
              <a:spcAft>
                <a:spcPts val="0"/>
              </a:spcAft>
              <a:buSzPts val="2800"/>
              <a:buNone/>
            </a:pPr>
            <a:endParaRPr lang="es-MX" sz="3600" dirty="0">
              <a:solidFill>
                <a:schemeClr val="tx1"/>
              </a:solidFill>
              <a:latin typeface="Arial" panose="020B0604020202020204" pitchFamily="34" charset="0"/>
              <a:cs typeface="Arial" panose="020B0604020202020204" pitchFamily="34" charset="0"/>
            </a:endParaRPr>
          </a:p>
          <a:p>
            <a:pPr marL="457200" lvl="1" indent="0" algn="just" rtl="0">
              <a:lnSpc>
                <a:spcPct val="100000"/>
              </a:lnSpc>
              <a:spcBef>
                <a:spcPts val="480"/>
              </a:spcBef>
              <a:spcAft>
                <a:spcPts val="0"/>
              </a:spcAft>
              <a:buClr>
                <a:srgbClr val="818990"/>
              </a:buClr>
              <a:buSzPts val="2400"/>
              <a:buNone/>
            </a:pPr>
            <a:endParaRPr lang="es-MX" sz="3600" dirty="0">
              <a:solidFill>
                <a:srgbClr val="222222"/>
              </a:solidFill>
              <a:latin typeface="Arial" panose="020B0604020202020204" pitchFamily="34" charset="0"/>
              <a:ea typeface="Calibri"/>
              <a:cs typeface="Arial" panose="020B0604020202020204" pitchFamily="34" charset="0"/>
              <a:sym typeface="Calibri"/>
            </a:endParaRPr>
          </a:p>
          <a:p>
            <a:pPr marL="457200" lvl="1" indent="0" algn="just" rtl="0">
              <a:lnSpc>
                <a:spcPct val="100000"/>
              </a:lnSpc>
              <a:spcBef>
                <a:spcPts val="480"/>
              </a:spcBef>
              <a:spcAft>
                <a:spcPts val="0"/>
              </a:spcAft>
              <a:buClr>
                <a:srgbClr val="222222"/>
              </a:buClr>
              <a:buSzPts val="2400"/>
              <a:buNone/>
            </a:pPr>
            <a:endParaRPr lang="es-MX" sz="3600" b="1" i="1" dirty="0">
              <a:solidFill>
                <a:srgbClr val="222222"/>
              </a:solidFill>
              <a:latin typeface="Arial" panose="020B0604020202020204" pitchFamily="34" charset="0"/>
              <a:ea typeface="Calibri"/>
              <a:cs typeface="Arial" panose="020B0604020202020204" pitchFamily="34" charset="0"/>
              <a:sym typeface="Calibri"/>
            </a:endParaRPr>
          </a:p>
          <a:p>
            <a:pPr marL="457200" lvl="1" indent="0" algn="just" rtl="0">
              <a:lnSpc>
                <a:spcPct val="100000"/>
              </a:lnSpc>
              <a:spcBef>
                <a:spcPts val="480"/>
              </a:spcBef>
              <a:spcAft>
                <a:spcPts val="0"/>
              </a:spcAft>
              <a:buClr>
                <a:srgbClr val="222222"/>
              </a:buClr>
              <a:buSzPts val="2400"/>
              <a:buNone/>
            </a:pPr>
            <a:endParaRPr lang="es-MX" sz="3600" b="1" i="1" dirty="0">
              <a:solidFill>
                <a:srgbClr val="222222"/>
              </a:solidFill>
              <a:latin typeface="Arial" panose="020B0604020202020204" pitchFamily="34" charset="0"/>
              <a:ea typeface="Calibri"/>
              <a:cs typeface="Arial" panose="020B0604020202020204" pitchFamily="34" charset="0"/>
              <a:sym typeface="Calibri"/>
            </a:endParaRPr>
          </a:p>
          <a:p>
            <a:pPr marR="0" lvl="0" algn="just" rtl="0">
              <a:lnSpc>
                <a:spcPct val="100000"/>
              </a:lnSpc>
              <a:spcBef>
                <a:spcPts val="0"/>
              </a:spcBef>
              <a:spcAft>
                <a:spcPts val="0"/>
              </a:spcAft>
            </a:pPr>
            <a:endParaRPr lang="es-CL" sz="3600" dirty="0">
              <a:solidFill>
                <a:srgbClr val="222222"/>
              </a:solidFill>
              <a:latin typeface="Arial" panose="020B0604020202020204" pitchFamily="34" charset="0"/>
              <a:cs typeface="Arial" panose="020B0604020202020204" pitchFamily="34" charset="0"/>
              <a:sym typeface="Calibri"/>
            </a:endParaRPr>
          </a:p>
          <a:p>
            <a:pPr marL="285750" marR="0" lvl="0" indent="-285750" algn="just" rtl="0">
              <a:lnSpc>
                <a:spcPct val="100000"/>
              </a:lnSpc>
              <a:spcBef>
                <a:spcPts val="0"/>
              </a:spcBef>
              <a:spcAft>
                <a:spcPts val="0"/>
              </a:spcAft>
              <a:buFont typeface="Arial" panose="020B0604020202020204" pitchFamily="34" charset="0"/>
              <a:buChar char="•"/>
            </a:pPr>
            <a:endParaRPr lang="es-ES_tradnl" sz="1200" dirty="0">
              <a:latin typeface="Calibri" panose="020F0502020204030204" pitchFamily="34" charset="0"/>
              <a:cs typeface="Calibri" panose="020F0502020204030204" pitchFamily="34" charset="0"/>
            </a:endParaRPr>
          </a:p>
        </p:txBody>
      </p:sp>
      <p:sp>
        <p:nvSpPr>
          <p:cNvPr id="3" name="Google Shape;387;p34">
            <a:extLst>
              <a:ext uri="{FF2B5EF4-FFF2-40B4-BE49-F238E27FC236}">
                <a16:creationId xmlns:a16="http://schemas.microsoft.com/office/drawing/2014/main" id="{4CB1E582-1B90-CE40-4DCD-8D7E7BEFFD55}"/>
              </a:ext>
            </a:extLst>
          </p:cNvPr>
          <p:cNvSpPr/>
          <p:nvPr/>
        </p:nvSpPr>
        <p:spPr>
          <a:xfrm>
            <a:off x="1622435" y="5515977"/>
            <a:ext cx="4419600" cy="2563396"/>
          </a:xfrm>
          <a:custGeom>
            <a:avLst/>
            <a:gdLst/>
            <a:ahLst/>
            <a:cxnLst/>
            <a:rect l="l" t="t" r="r" b="b"/>
            <a:pathLst>
              <a:path w="1757020" h="1443979" extrusionOk="0">
                <a:moveTo>
                  <a:pt x="0" y="0"/>
                </a:moveTo>
                <a:cubicBezTo>
                  <a:pt x="130326" y="-61991"/>
                  <a:pt x="379173" y="38956"/>
                  <a:pt x="568103" y="0"/>
                </a:cubicBezTo>
                <a:cubicBezTo>
                  <a:pt x="757033" y="-38956"/>
                  <a:pt x="862219" y="52314"/>
                  <a:pt x="1101066" y="0"/>
                </a:cubicBezTo>
                <a:cubicBezTo>
                  <a:pt x="1339913" y="-52314"/>
                  <a:pt x="1533601" y="4899"/>
                  <a:pt x="1757020" y="0"/>
                </a:cubicBezTo>
                <a:cubicBezTo>
                  <a:pt x="1768257" y="228671"/>
                  <a:pt x="1741501" y="255083"/>
                  <a:pt x="1757020" y="466887"/>
                </a:cubicBezTo>
                <a:cubicBezTo>
                  <a:pt x="1772539" y="678691"/>
                  <a:pt x="1735782" y="712128"/>
                  <a:pt x="1757020" y="919333"/>
                </a:cubicBezTo>
                <a:cubicBezTo>
                  <a:pt x="1778258" y="1126538"/>
                  <a:pt x="1751336" y="1315660"/>
                  <a:pt x="1757020" y="1443979"/>
                </a:cubicBezTo>
                <a:cubicBezTo>
                  <a:pt x="1558658" y="1491461"/>
                  <a:pt x="1434967" y="1422901"/>
                  <a:pt x="1171347" y="1443979"/>
                </a:cubicBezTo>
                <a:cubicBezTo>
                  <a:pt x="907727" y="1465057"/>
                  <a:pt x="746511" y="1410650"/>
                  <a:pt x="550533" y="1443979"/>
                </a:cubicBezTo>
                <a:cubicBezTo>
                  <a:pt x="354555" y="1477308"/>
                  <a:pt x="170029" y="1388718"/>
                  <a:pt x="0" y="1443979"/>
                </a:cubicBezTo>
                <a:cubicBezTo>
                  <a:pt x="-55157" y="1341477"/>
                  <a:pt x="9702" y="1086169"/>
                  <a:pt x="0" y="962653"/>
                </a:cubicBezTo>
                <a:cubicBezTo>
                  <a:pt x="-9702" y="839137"/>
                  <a:pt x="30256" y="695580"/>
                  <a:pt x="0" y="495766"/>
                </a:cubicBezTo>
                <a:cubicBezTo>
                  <a:pt x="-30256" y="295952"/>
                  <a:pt x="48470" y="182644"/>
                  <a:pt x="0" y="0"/>
                </a:cubicBezTo>
                <a:close/>
              </a:path>
            </a:pathLst>
          </a:custGeom>
          <a:noFill/>
          <a:ln w="9525" cap="flat" cmpd="sng">
            <a:solidFill>
              <a:srgbClr val="00B0F0"/>
            </a:solidFill>
            <a:prstDash val="solid"/>
            <a:round/>
            <a:headEnd type="none" w="sm" len="sm"/>
            <a:tailEnd type="none" w="sm" len="sm"/>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None/>
            </a:pPr>
            <a:r>
              <a:rPr lang="en-US" sz="3200" b="0" i="0" u="none" strike="noStrike" cap="none" dirty="0" err="1">
                <a:solidFill>
                  <a:srgbClr val="000000"/>
                </a:solidFill>
                <a:latin typeface="Arial" panose="020B0604020202020204" pitchFamily="34" charset="0"/>
                <a:ea typeface="Century Gothic"/>
                <a:cs typeface="Arial" panose="020B0604020202020204" pitchFamily="34" charset="0"/>
                <a:sym typeface="Century Gothic"/>
              </a:rPr>
              <a:t>Debe</a:t>
            </a:r>
            <a:r>
              <a:rPr lang="en-US" sz="3200" b="0" i="0" u="none" strike="noStrike" cap="none" dirty="0">
                <a:solidFill>
                  <a:srgbClr val="000000"/>
                </a:solidFill>
                <a:latin typeface="Arial" panose="020B0604020202020204" pitchFamily="34" charset="0"/>
                <a:ea typeface="Century Gothic"/>
                <a:cs typeface="Arial" panose="020B0604020202020204" pitchFamily="34" charset="0"/>
                <a:sym typeface="Century Gothic"/>
              </a:rPr>
              <a:t> </a:t>
            </a:r>
            <a:r>
              <a:rPr lang="en-US" sz="3200" b="0" i="0" u="none" strike="noStrike" cap="none" dirty="0" err="1">
                <a:solidFill>
                  <a:srgbClr val="000000"/>
                </a:solidFill>
                <a:latin typeface="Arial" panose="020B0604020202020204" pitchFamily="34" charset="0"/>
                <a:ea typeface="Century Gothic"/>
                <a:cs typeface="Arial" panose="020B0604020202020204" pitchFamily="34" charset="0"/>
                <a:sym typeface="Century Gothic"/>
              </a:rPr>
              <a:t>definir</a:t>
            </a:r>
            <a:r>
              <a:rPr lang="en-US" sz="3200" b="0" i="0" u="none" strike="noStrike" cap="none" dirty="0">
                <a:solidFill>
                  <a:srgbClr val="000000"/>
                </a:solidFill>
                <a:latin typeface="Arial" panose="020B0604020202020204" pitchFamily="34" charset="0"/>
                <a:ea typeface="Century Gothic"/>
                <a:cs typeface="Arial" panose="020B0604020202020204" pitchFamily="34" charset="0"/>
                <a:sym typeface="Century Gothic"/>
              </a:rPr>
              <a:t> </a:t>
            </a:r>
            <a:r>
              <a:rPr lang="en-US" sz="3200" b="0" i="0" u="none" strike="noStrike" cap="none" dirty="0" err="1">
                <a:solidFill>
                  <a:srgbClr val="000000"/>
                </a:solidFill>
                <a:latin typeface="Arial" panose="020B0604020202020204" pitchFamily="34" charset="0"/>
                <a:ea typeface="Century Gothic"/>
                <a:cs typeface="Arial" panose="020B0604020202020204" pitchFamily="34" charset="0"/>
                <a:sym typeface="Century Gothic"/>
              </a:rPr>
              <a:t>el</a:t>
            </a:r>
            <a:r>
              <a:rPr lang="en-US" sz="3200" b="0" i="0" u="none" strike="noStrike" cap="none" dirty="0">
                <a:solidFill>
                  <a:srgbClr val="000000"/>
                </a:solidFill>
                <a:latin typeface="Arial" panose="020B0604020202020204" pitchFamily="34" charset="0"/>
                <a:ea typeface="Century Gothic"/>
                <a:cs typeface="Arial" panose="020B0604020202020204" pitchFamily="34" charset="0"/>
                <a:sym typeface="Century Gothic"/>
              </a:rPr>
              <a:t> </a:t>
            </a:r>
            <a:r>
              <a:rPr lang="en-US" sz="3200" b="0" i="0" u="none" strike="noStrike" cap="none" dirty="0" err="1">
                <a:solidFill>
                  <a:srgbClr val="000000"/>
                </a:solidFill>
                <a:latin typeface="Arial" panose="020B0604020202020204" pitchFamily="34" charset="0"/>
                <a:ea typeface="Century Gothic"/>
                <a:cs typeface="Arial" panose="020B0604020202020204" pitchFamily="34" charset="0"/>
                <a:sym typeface="Century Gothic"/>
              </a:rPr>
              <a:t>encabezado</a:t>
            </a:r>
            <a:r>
              <a:rPr lang="en-US" sz="3200" b="0" i="0" u="none" strike="noStrike" cap="none" dirty="0">
                <a:solidFill>
                  <a:srgbClr val="000000"/>
                </a:solidFill>
                <a:latin typeface="Arial" panose="020B0604020202020204" pitchFamily="34" charset="0"/>
                <a:ea typeface="Century Gothic"/>
                <a:cs typeface="Arial" panose="020B0604020202020204" pitchFamily="34" charset="0"/>
                <a:sym typeface="Century Gothic"/>
              </a:rPr>
              <a:t> del main, </a:t>
            </a:r>
            <a:r>
              <a:rPr lang="en-US" sz="3200" b="0" i="0" u="none" strike="noStrike" cap="none" dirty="0" err="1">
                <a:solidFill>
                  <a:srgbClr val="000000"/>
                </a:solidFill>
                <a:latin typeface="Arial" panose="020B0604020202020204" pitchFamily="34" charset="0"/>
                <a:ea typeface="Century Gothic"/>
                <a:cs typeface="Arial" panose="020B0604020202020204" pitchFamily="34" charset="0"/>
                <a:sym typeface="Century Gothic"/>
              </a:rPr>
              <a:t>como</a:t>
            </a:r>
            <a:r>
              <a:rPr lang="en-US" sz="3200" b="0" i="0" u="none" strike="noStrike" cap="none" dirty="0">
                <a:solidFill>
                  <a:srgbClr val="000000"/>
                </a:solidFill>
                <a:latin typeface="Arial" panose="020B0604020202020204" pitchFamily="34" charset="0"/>
                <a:ea typeface="Century Gothic"/>
                <a:cs typeface="Arial" panose="020B0604020202020204" pitchFamily="34" charset="0"/>
                <a:sym typeface="Century Gothic"/>
              </a:rPr>
              <a:t> se </a:t>
            </a:r>
            <a:r>
              <a:rPr lang="en-US" sz="3200" b="0" i="0" u="none" strike="noStrike" cap="none" dirty="0" err="1">
                <a:solidFill>
                  <a:srgbClr val="000000"/>
                </a:solidFill>
                <a:latin typeface="Arial" panose="020B0604020202020204" pitchFamily="34" charset="0"/>
                <a:ea typeface="Century Gothic"/>
                <a:cs typeface="Arial" panose="020B0604020202020204" pitchFamily="34" charset="0"/>
                <a:sym typeface="Century Gothic"/>
              </a:rPr>
              <a:t>muestra</a:t>
            </a:r>
            <a:r>
              <a:rPr lang="en-US" sz="3200" b="0" i="0" u="none" strike="noStrike" cap="none" dirty="0">
                <a:solidFill>
                  <a:srgbClr val="000000"/>
                </a:solidFill>
                <a:latin typeface="Arial" panose="020B0604020202020204" pitchFamily="34" charset="0"/>
                <a:ea typeface="Century Gothic"/>
                <a:cs typeface="Arial" panose="020B0604020202020204" pitchFamily="34" charset="0"/>
                <a:sym typeface="Century Gothic"/>
              </a:rPr>
              <a:t>, </a:t>
            </a:r>
            <a:r>
              <a:rPr lang="en-US" sz="3200" b="0" i="0" u="none" strike="noStrike" cap="none" dirty="0" err="1">
                <a:solidFill>
                  <a:srgbClr val="000000"/>
                </a:solidFill>
                <a:latin typeface="Arial" panose="020B0604020202020204" pitchFamily="34" charset="0"/>
                <a:ea typeface="Century Gothic"/>
                <a:cs typeface="Arial" panose="020B0604020202020204" pitchFamily="34" charset="0"/>
                <a:sym typeface="Century Gothic"/>
              </a:rPr>
              <a:t>sino</a:t>
            </a:r>
            <a:r>
              <a:rPr lang="en-US" sz="3200" b="0" i="0" u="none" strike="noStrike" cap="none" dirty="0">
                <a:solidFill>
                  <a:srgbClr val="000000"/>
                </a:solidFill>
                <a:latin typeface="Arial" panose="020B0604020202020204" pitchFamily="34" charset="0"/>
                <a:ea typeface="Century Gothic"/>
                <a:cs typeface="Arial" panose="020B0604020202020204" pitchFamily="34" charset="0"/>
                <a:sym typeface="Century Gothic"/>
              </a:rPr>
              <a:t> no se </a:t>
            </a:r>
            <a:r>
              <a:rPr lang="en-US" sz="3200" b="0" i="0" u="none" strike="noStrike" cap="none" dirty="0" err="1">
                <a:solidFill>
                  <a:srgbClr val="000000"/>
                </a:solidFill>
                <a:latin typeface="Arial" panose="020B0604020202020204" pitchFamily="34" charset="0"/>
                <a:ea typeface="Century Gothic"/>
                <a:cs typeface="Arial" panose="020B0604020202020204" pitchFamily="34" charset="0"/>
                <a:sym typeface="Century Gothic"/>
              </a:rPr>
              <a:t>ejecutará</a:t>
            </a:r>
            <a:r>
              <a:rPr lang="en-US" sz="3200" b="0" i="0" u="none" strike="noStrike" cap="none" dirty="0">
                <a:solidFill>
                  <a:srgbClr val="000000"/>
                </a:solidFill>
                <a:latin typeface="Arial" panose="020B0604020202020204" pitchFamily="34" charset="0"/>
                <a:ea typeface="Century Gothic"/>
                <a:cs typeface="Arial" panose="020B0604020202020204" pitchFamily="34" charset="0"/>
                <a:sym typeface="Century Gothic"/>
              </a:rPr>
              <a:t> la </a:t>
            </a:r>
            <a:r>
              <a:rPr lang="en-US" sz="3200" b="0" i="0" u="none" strike="noStrike" cap="none" dirty="0" err="1">
                <a:solidFill>
                  <a:srgbClr val="000000"/>
                </a:solidFill>
                <a:latin typeface="Arial" panose="020B0604020202020204" pitchFamily="34" charset="0"/>
                <a:ea typeface="Century Gothic"/>
                <a:cs typeface="Arial" panose="020B0604020202020204" pitchFamily="34" charset="0"/>
                <a:sym typeface="Century Gothic"/>
              </a:rPr>
              <a:t>aplicación</a:t>
            </a:r>
            <a:r>
              <a:rPr lang="en-US" sz="3200" b="0" i="0" u="none" strike="noStrike" cap="none" dirty="0">
                <a:solidFill>
                  <a:srgbClr val="000000"/>
                </a:solidFill>
                <a:latin typeface="Arial" panose="020B0604020202020204" pitchFamily="34" charset="0"/>
                <a:ea typeface="Century Gothic"/>
                <a:cs typeface="Arial" panose="020B0604020202020204" pitchFamily="34" charset="0"/>
                <a:sym typeface="Century Gothic"/>
              </a:rPr>
              <a:t>.</a:t>
            </a:r>
            <a:endParaRPr sz="3200" dirty="0">
              <a:latin typeface="Arial" panose="020B0604020202020204" pitchFamily="34" charset="0"/>
              <a:cs typeface="Arial" panose="020B0604020202020204" pitchFamily="34" charset="0"/>
            </a:endParaRPr>
          </a:p>
          <a:p>
            <a:pPr marL="0" marR="0" lvl="0" indent="0" algn="ctr"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a:p>
            <a:pPr marL="0" marR="0" lvl="0" indent="0" algn="ctr"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a:p>
            <a:pPr marL="0" marR="0" lvl="0" indent="0" algn="ctr"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pic>
        <p:nvPicPr>
          <p:cNvPr id="10" name="Imagen 9">
            <a:extLst>
              <a:ext uri="{FF2B5EF4-FFF2-40B4-BE49-F238E27FC236}">
                <a16:creationId xmlns:a16="http://schemas.microsoft.com/office/drawing/2014/main" id="{42106928-59D1-92D9-8CD9-76D81659700F}"/>
              </a:ext>
            </a:extLst>
          </p:cNvPr>
          <p:cNvPicPr>
            <a:picLocks noChangeAspect="1"/>
          </p:cNvPicPr>
          <p:nvPr/>
        </p:nvPicPr>
        <p:blipFill>
          <a:blip r:embed="rId2"/>
          <a:stretch>
            <a:fillRect/>
          </a:stretch>
        </p:blipFill>
        <p:spPr>
          <a:xfrm>
            <a:off x="7156450" y="4812235"/>
            <a:ext cx="11825693" cy="3638675"/>
          </a:xfrm>
          <a:prstGeom prst="rect">
            <a:avLst/>
          </a:prstGeom>
        </p:spPr>
      </p:pic>
      <p:cxnSp>
        <p:nvCxnSpPr>
          <p:cNvPr id="11" name="Google Shape;388;p34">
            <a:extLst>
              <a:ext uri="{FF2B5EF4-FFF2-40B4-BE49-F238E27FC236}">
                <a16:creationId xmlns:a16="http://schemas.microsoft.com/office/drawing/2014/main" id="{94EE4698-8519-A4F2-862C-6A8F7DF1DE36}"/>
              </a:ext>
            </a:extLst>
          </p:cNvPr>
          <p:cNvCxnSpPr>
            <a:cxnSpLocks/>
          </p:cNvCxnSpPr>
          <p:nvPr/>
        </p:nvCxnSpPr>
        <p:spPr>
          <a:xfrm>
            <a:off x="6280150" y="6797675"/>
            <a:ext cx="1752600" cy="0"/>
          </a:xfrm>
          <a:prstGeom prst="straightConnector1">
            <a:avLst/>
          </a:prstGeom>
          <a:noFill/>
          <a:ln w="76200" cap="flat" cmpd="sng">
            <a:solidFill>
              <a:srgbClr val="FF0000"/>
            </a:solidFill>
            <a:prstDash val="solid"/>
            <a:round/>
            <a:headEnd type="none" w="sm" len="sm"/>
            <a:tailEnd type="triangle" w="med" len="med"/>
          </a:ln>
          <a:effectLst>
            <a:outerShdw blurRad="40000" dist="20000" dir="5400000" rotWithShape="0">
              <a:srgbClr val="000000">
                <a:alpha val="37647"/>
              </a:srgbClr>
            </a:outerShdw>
          </a:effectLst>
        </p:spPr>
      </p:cxnSp>
      <p:pic>
        <p:nvPicPr>
          <p:cNvPr id="13" name="Google Shape;386;p34">
            <a:extLst>
              <a:ext uri="{FF2B5EF4-FFF2-40B4-BE49-F238E27FC236}">
                <a16:creationId xmlns:a16="http://schemas.microsoft.com/office/drawing/2014/main" id="{9D9663D3-6AB7-5F48-D999-4171558CC873}"/>
              </a:ext>
            </a:extLst>
          </p:cNvPr>
          <p:cNvPicPr preferRelativeResize="0"/>
          <p:nvPr/>
        </p:nvPicPr>
        <p:blipFill rotWithShape="1">
          <a:blip r:embed="rId3">
            <a:alphaModFix/>
          </a:blip>
          <a:srcRect/>
          <a:stretch/>
        </p:blipFill>
        <p:spPr>
          <a:xfrm>
            <a:off x="5667804" y="8867572"/>
            <a:ext cx="748462" cy="833571"/>
          </a:xfrm>
          <a:prstGeom prst="rect">
            <a:avLst/>
          </a:prstGeom>
          <a:noFill/>
          <a:ln>
            <a:noFill/>
          </a:ln>
        </p:spPr>
      </p:pic>
    </p:spTree>
    <p:extLst>
      <p:ext uri="{BB962C8B-B14F-4D97-AF65-F5344CB8AC3E}">
        <p14:creationId xmlns:p14="http://schemas.microsoft.com/office/powerpoint/2010/main" val="272987023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11FCC6-3B49-9D46-8B62-80E94C906F0A}"/>
              </a:ext>
            </a:extLst>
          </p:cNvPr>
          <p:cNvSpPr>
            <a:spLocks noGrp="1"/>
          </p:cNvSpPr>
          <p:nvPr>
            <p:ph type="title"/>
          </p:nvPr>
        </p:nvSpPr>
        <p:spPr/>
        <p:txBody>
          <a:bodyPr/>
          <a:lstStyle/>
          <a:p>
            <a:r>
              <a:rPr lang="es-CL" dirty="0"/>
              <a:t>Métodos</a:t>
            </a:r>
          </a:p>
        </p:txBody>
      </p:sp>
      <p:sp>
        <p:nvSpPr>
          <p:cNvPr id="5" name="Marcador de texto 3">
            <a:extLst>
              <a:ext uri="{FF2B5EF4-FFF2-40B4-BE49-F238E27FC236}">
                <a16:creationId xmlns:a16="http://schemas.microsoft.com/office/drawing/2014/main" id="{96B2B5F8-1266-F9D8-8342-1A8CBAA081BD}"/>
              </a:ext>
            </a:extLst>
          </p:cNvPr>
          <p:cNvSpPr txBox="1">
            <a:spLocks/>
          </p:cNvSpPr>
          <p:nvPr/>
        </p:nvSpPr>
        <p:spPr>
          <a:xfrm>
            <a:off x="755650" y="1920874"/>
            <a:ext cx="18664662" cy="8991601"/>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342900" indent="-342900" algn="just">
              <a:buClr>
                <a:schemeClr val="dk1"/>
              </a:buClr>
              <a:buSzPts val="2400"/>
            </a:pPr>
            <a:endParaRPr lang="es-CL" sz="4400" dirty="0">
              <a:solidFill>
                <a:schemeClr val="dk1"/>
              </a:solidFill>
              <a:latin typeface="Calibri"/>
              <a:cs typeface="Calibri"/>
            </a:endParaRPr>
          </a:p>
          <a:p>
            <a:pPr marL="342900" indent="-342900" algn="just">
              <a:buClr>
                <a:schemeClr val="dk1"/>
              </a:buClr>
              <a:buSzPts val="2400"/>
            </a:pPr>
            <a:endParaRPr lang="es-CL" sz="4400" dirty="0">
              <a:solidFill>
                <a:schemeClr val="dk1"/>
              </a:solidFill>
              <a:latin typeface="Calibri"/>
              <a:cs typeface="Calibri"/>
            </a:endParaRPr>
          </a:p>
          <a:p>
            <a:pPr marL="342900" indent="-342900" algn="just">
              <a:buClr>
                <a:schemeClr val="dk1"/>
              </a:buClr>
              <a:buSzPts val="2400"/>
            </a:pPr>
            <a:endParaRPr lang="es-CL" sz="4400" dirty="0">
              <a:solidFill>
                <a:schemeClr val="dk1"/>
              </a:solidFill>
              <a:latin typeface="Calibri"/>
              <a:cs typeface="Calibri"/>
            </a:endParaRPr>
          </a:p>
          <a:p>
            <a:pPr marL="342900" indent="-342900" algn="just">
              <a:buClr>
                <a:schemeClr val="dk1"/>
              </a:buClr>
              <a:buSzPts val="2400"/>
            </a:pPr>
            <a:endParaRPr lang="es-CL" sz="4400" dirty="0">
              <a:solidFill>
                <a:schemeClr val="dk1"/>
              </a:solidFill>
              <a:latin typeface="Calibri"/>
              <a:cs typeface="Calibri"/>
            </a:endParaRPr>
          </a:p>
          <a:p>
            <a:pPr marL="342900" indent="-342900" algn="just">
              <a:buClr>
                <a:schemeClr val="dk1"/>
              </a:buClr>
              <a:buSzPts val="2400"/>
            </a:pPr>
            <a:endParaRPr lang="es-CL" sz="4400" dirty="0">
              <a:solidFill>
                <a:schemeClr val="dk1"/>
              </a:solidFill>
              <a:latin typeface="Calibri"/>
              <a:cs typeface="Calibri"/>
            </a:endParaRPr>
          </a:p>
          <a:p>
            <a:pPr marL="342900" indent="-342900" algn="just">
              <a:buClr>
                <a:schemeClr val="dk1"/>
              </a:buClr>
              <a:buSzPts val="2400"/>
            </a:pPr>
            <a:endParaRPr lang="es-CL" sz="4400" dirty="0">
              <a:solidFill>
                <a:schemeClr val="dk1"/>
              </a:solidFill>
              <a:latin typeface="Calibri"/>
              <a:cs typeface="Calibri"/>
            </a:endParaRPr>
          </a:p>
          <a:p>
            <a:pPr marL="342900" indent="-342900" algn="just">
              <a:buClr>
                <a:schemeClr val="dk1"/>
              </a:buClr>
              <a:buSzPts val="2400"/>
            </a:pPr>
            <a:endParaRPr lang="es-CL" sz="4400" dirty="0">
              <a:solidFill>
                <a:schemeClr val="dk1"/>
              </a:solidFill>
              <a:latin typeface="Calibri"/>
              <a:cs typeface="Calibri"/>
            </a:endParaRPr>
          </a:p>
          <a:p>
            <a:pPr marL="0" marR="0" lvl="0" indent="0" algn="just" rtl="0">
              <a:lnSpc>
                <a:spcPct val="100000"/>
              </a:lnSpc>
              <a:spcBef>
                <a:spcPts val="0"/>
              </a:spcBef>
              <a:spcAft>
                <a:spcPts val="0"/>
              </a:spcAft>
              <a:buClr>
                <a:srgbClr val="000000"/>
              </a:buClr>
              <a:buSzPts val="2400"/>
              <a:buFont typeface="Arial"/>
              <a:buNone/>
            </a:pPr>
            <a:r>
              <a:rPr lang="es-MX" sz="3600" b="0" i="0" u="none" strike="noStrike" cap="none" dirty="0">
                <a:solidFill>
                  <a:schemeClr val="tx1"/>
                </a:solidFill>
                <a:latin typeface="Arial" panose="020B0604020202020204" pitchFamily="34" charset="0"/>
                <a:ea typeface="Calibri"/>
                <a:cs typeface="Arial" panose="020B0604020202020204" pitchFamily="34" charset="0"/>
                <a:sym typeface="Calibri"/>
              </a:rPr>
              <a:t>Es público, estático, no devuelve nada y tiene un argumento </a:t>
            </a:r>
            <a:r>
              <a:rPr lang="es-MX" sz="3600" b="0" i="0" u="none" strike="noStrike" cap="none" dirty="0" err="1">
                <a:solidFill>
                  <a:schemeClr val="tx1"/>
                </a:solidFill>
                <a:latin typeface="Arial" panose="020B0604020202020204" pitchFamily="34" charset="0"/>
                <a:ea typeface="Calibri"/>
                <a:cs typeface="Arial" panose="020B0604020202020204" pitchFamily="34" charset="0"/>
                <a:sym typeface="Calibri"/>
              </a:rPr>
              <a:t>args</a:t>
            </a:r>
            <a:r>
              <a:rPr lang="es-MX" sz="3600" b="0" i="0" u="none" strike="noStrike" cap="none" dirty="0">
                <a:solidFill>
                  <a:schemeClr val="tx1"/>
                </a:solidFill>
                <a:latin typeface="Arial" panose="020B0604020202020204" pitchFamily="34" charset="0"/>
                <a:ea typeface="Calibri"/>
                <a:cs typeface="Arial" panose="020B0604020202020204" pitchFamily="34" charset="0"/>
                <a:sym typeface="Calibri"/>
              </a:rPr>
              <a:t>.</a:t>
            </a:r>
            <a:endParaRPr lang="es-MX" sz="3600" dirty="0">
              <a:solidFill>
                <a:schemeClr val="tx1"/>
              </a:solidFill>
              <a:latin typeface="Arial" panose="020B0604020202020204" pitchFamily="34" charset="0"/>
              <a:cs typeface="Arial" panose="020B0604020202020204" pitchFamily="34" charset="0"/>
            </a:endParaRPr>
          </a:p>
          <a:p>
            <a:pPr marL="0" marR="0" lvl="0" indent="0" algn="just" rtl="0">
              <a:lnSpc>
                <a:spcPct val="100000"/>
              </a:lnSpc>
              <a:spcBef>
                <a:spcPts val="0"/>
              </a:spcBef>
              <a:spcAft>
                <a:spcPts val="0"/>
              </a:spcAft>
              <a:buClr>
                <a:srgbClr val="000000"/>
              </a:buClr>
              <a:buSzPts val="2400"/>
              <a:buFont typeface="Arial"/>
              <a:buNone/>
            </a:pPr>
            <a:endParaRPr lang="es-MX" sz="3600" b="0" i="0" u="none" strike="noStrike" cap="none" dirty="0">
              <a:solidFill>
                <a:schemeClr val="tx1"/>
              </a:solidFill>
              <a:latin typeface="Arial" panose="020B0604020202020204" pitchFamily="34" charset="0"/>
              <a:ea typeface="Calibri"/>
              <a:cs typeface="Arial" panose="020B0604020202020204" pitchFamily="34" charset="0"/>
              <a:sym typeface="Calibri"/>
            </a:endParaRPr>
          </a:p>
          <a:p>
            <a:pPr marL="0" marR="0" lvl="0" indent="0" algn="just" rtl="0">
              <a:lnSpc>
                <a:spcPct val="100000"/>
              </a:lnSpc>
              <a:spcBef>
                <a:spcPts val="0"/>
              </a:spcBef>
              <a:spcAft>
                <a:spcPts val="0"/>
              </a:spcAft>
              <a:buNone/>
            </a:pPr>
            <a:r>
              <a:rPr lang="es-MX" sz="3600" b="1" i="1" u="none" strike="noStrike" cap="none" dirty="0" err="1">
                <a:solidFill>
                  <a:schemeClr val="tx1"/>
                </a:solidFill>
                <a:latin typeface="Arial" panose="020B0604020202020204" pitchFamily="34" charset="0"/>
                <a:ea typeface="Calibri"/>
                <a:cs typeface="Arial" panose="020B0604020202020204" pitchFamily="34" charset="0"/>
                <a:sym typeface="Calibri"/>
              </a:rPr>
              <a:t>public</a:t>
            </a:r>
            <a:r>
              <a:rPr lang="es-MX" sz="3600" b="0" i="0" u="none" strike="noStrike" cap="none" dirty="0">
                <a:solidFill>
                  <a:schemeClr val="tx1"/>
                </a:solidFill>
                <a:latin typeface="Arial" panose="020B0604020202020204" pitchFamily="34" charset="0"/>
                <a:ea typeface="Calibri"/>
                <a:cs typeface="Arial" panose="020B0604020202020204" pitchFamily="34" charset="0"/>
                <a:sym typeface="Calibri"/>
              </a:rPr>
              <a:t>	 	qu</a:t>
            </a:r>
            <a:r>
              <a:rPr lang="es-MX" sz="3600" dirty="0">
                <a:solidFill>
                  <a:schemeClr val="tx1"/>
                </a:solidFill>
                <a:latin typeface="Arial" panose="020B0604020202020204" pitchFamily="34" charset="0"/>
                <a:ea typeface="Calibri"/>
                <a:cs typeface="Arial" panose="020B0604020202020204" pitchFamily="34" charset="0"/>
                <a:sym typeface="Calibri"/>
              </a:rPr>
              <a:t>é</a:t>
            </a:r>
            <a:r>
              <a:rPr lang="es-MX" sz="3600" b="0" i="0" u="none" strike="noStrike" cap="none" dirty="0">
                <a:solidFill>
                  <a:schemeClr val="tx1"/>
                </a:solidFill>
                <a:latin typeface="Arial" panose="020B0604020202020204" pitchFamily="34" charset="0"/>
                <a:ea typeface="Calibri"/>
                <a:cs typeface="Arial" panose="020B0604020202020204" pitchFamily="34" charset="0"/>
                <a:sym typeface="Calibri"/>
              </a:rPr>
              <a:t> puede ser </a:t>
            </a:r>
            <a:r>
              <a:rPr lang="es-MX" sz="3600" b="0" i="0" u="none" strike="noStrike" cap="none" dirty="0" err="1">
                <a:solidFill>
                  <a:schemeClr val="tx1"/>
                </a:solidFill>
                <a:latin typeface="Arial" panose="020B0604020202020204" pitchFamily="34" charset="0"/>
                <a:ea typeface="Calibri"/>
                <a:cs typeface="Arial" panose="020B0604020202020204" pitchFamily="34" charset="0"/>
                <a:sym typeface="Calibri"/>
              </a:rPr>
              <a:t>accesado</a:t>
            </a:r>
            <a:r>
              <a:rPr lang="es-MX" sz="3600" b="0" i="0" u="none" strike="noStrike" cap="none" dirty="0">
                <a:solidFill>
                  <a:schemeClr val="tx1"/>
                </a:solidFill>
                <a:latin typeface="Arial" panose="020B0604020202020204" pitchFamily="34" charset="0"/>
                <a:ea typeface="Calibri"/>
                <a:cs typeface="Arial" panose="020B0604020202020204" pitchFamily="34" charset="0"/>
                <a:sym typeface="Calibri"/>
              </a:rPr>
              <a:t> desde cualquier parte</a:t>
            </a:r>
            <a:endParaRPr lang="es-MX" sz="3600" dirty="0">
              <a:solidFill>
                <a:schemeClr val="tx1"/>
              </a:solidFill>
              <a:latin typeface="Arial" panose="020B0604020202020204" pitchFamily="34" charset="0"/>
              <a:cs typeface="Arial" panose="020B0604020202020204" pitchFamily="34" charset="0"/>
            </a:endParaRPr>
          </a:p>
          <a:p>
            <a:pPr marL="0" marR="0" lvl="0" indent="0" algn="just" rtl="0">
              <a:lnSpc>
                <a:spcPct val="100000"/>
              </a:lnSpc>
              <a:spcBef>
                <a:spcPts val="0"/>
              </a:spcBef>
              <a:spcAft>
                <a:spcPts val="0"/>
              </a:spcAft>
              <a:buNone/>
            </a:pPr>
            <a:r>
              <a:rPr lang="es-MX" sz="3600" b="1" i="1" u="none" strike="noStrike" cap="none" dirty="0" err="1">
                <a:solidFill>
                  <a:schemeClr val="tx1"/>
                </a:solidFill>
                <a:latin typeface="Arial" panose="020B0604020202020204" pitchFamily="34" charset="0"/>
                <a:ea typeface="Calibri"/>
                <a:cs typeface="Arial" panose="020B0604020202020204" pitchFamily="34" charset="0"/>
                <a:sym typeface="Calibri"/>
              </a:rPr>
              <a:t>static</a:t>
            </a:r>
            <a:r>
              <a:rPr lang="es-MX" sz="3600" b="0" i="0" u="none" strike="noStrike" cap="none" dirty="0">
                <a:solidFill>
                  <a:schemeClr val="tx1"/>
                </a:solidFill>
                <a:latin typeface="Arial" panose="020B0604020202020204" pitchFamily="34" charset="0"/>
                <a:ea typeface="Calibri"/>
                <a:cs typeface="Arial" panose="020B0604020202020204" pitchFamily="34" charset="0"/>
                <a:sym typeface="Calibri"/>
              </a:rPr>
              <a:t>	 	qu</a:t>
            </a:r>
            <a:r>
              <a:rPr lang="es-MX" sz="3600" dirty="0">
                <a:solidFill>
                  <a:schemeClr val="tx1"/>
                </a:solidFill>
                <a:latin typeface="Arial" panose="020B0604020202020204" pitchFamily="34" charset="0"/>
                <a:ea typeface="Calibri"/>
                <a:cs typeface="Arial" panose="020B0604020202020204" pitchFamily="34" charset="0"/>
                <a:sym typeface="Calibri"/>
              </a:rPr>
              <a:t>é</a:t>
            </a:r>
            <a:r>
              <a:rPr lang="es-MX" sz="3600" b="0" i="0" u="none" strike="noStrike" cap="none" dirty="0">
                <a:solidFill>
                  <a:schemeClr val="tx1"/>
                </a:solidFill>
                <a:latin typeface="Arial" panose="020B0604020202020204" pitchFamily="34" charset="0"/>
                <a:ea typeface="Calibri"/>
                <a:cs typeface="Arial" panose="020B0604020202020204" pitchFamily="34" charset="0"/>
                <a:sym typeface="Calibri"/>
              </a:rPr>
              <a:t> pertenece a la clase y no al objeto</a:t>
            </a:r>
            <a:endParaRPr lang="es-MX" sz="3600" dirty="0">
              <a:solidFill>
                <a:schemeClr val="tx1"/>
              </a:solidFill>
              <a:latin typeface="Arial" panose="020B0604020202020204" pitchFamily="34" charset="0"/>
              <a:cs typeface="Arial" panose="020B0604020202020204" pitchFamily="34" charset="0"/>
            </a:endParaRPr>
          </a:p>
          <a:p>
            <a:pPr marL="0" marR="0" lvl="0" indent="0" algn="just" rtl="0">
              <a:lnSpc>
                <a:spcPct val="100000"/>
              </a:lnSpc>
              <a:spcBef>
                <a:spcPts val="0"/>
              </a:spcBef>
              <a:spcAft>
                <a:spcPts val="0"/>
              </a:spcAft>
              <a:buNone/>
            </a:pPr>
            <a:r>
              <a:rPr lang="es-MX" sz="3600" b="1" i="1" u="none" strike="noStrike" cap="none" dirty="0" err="1">
                <a:solidFill>
                  <a:schemeClr val="tx1"/>
                </a:solidFill>
                <a:latin typeface="Arial" panose="020B0604020202020204" pitchFamily="34" charset="0"/>
                <a:ea typeface="Calibri"/>
                <a:cs typeface="Arial" panose="020B0604020202020204" pitchFamily="34" charset="0"/>
                <a:sym typeface="Calibri"/>
              </a:rPr>
              <a:t>void</a:t>
            </a:r>
            <a:r>
              <a:rPr lang="es-MX" sz="3600" b="0" i="0" u="none" strike="noStrike" cap="none" dirty="0">
                <a:solidFill>
                  <a:schemeClr val="tx1"/>
                </a:solidFill>
                <a:latin typeface="Arial" panose="020B0604020202020204" pitchFamily="34" charset="0"/>
                <a:ea typeface="Calibri"/>
                <a:cs typeface="Arial" panose="020B0604020202020204" pitchFamily="34" charset="0"/>
                <a:sym typeface="Calibri"/>
              </a:rPr>
              <a:t>	 	qu</a:t>
            </a:r>
            <a:r>
              <a:rPr lang="es-MX" sz="3600" dirty="0">
                <a:solidFill>
                  <a:schemeClr val="tx1"/>
                </a:solidFill>
                <a:latin typeface="Arial" panose="020B0604020202020204" pitchFamily="34" charset="0"/>
                <a:ea typeface="Calibri"/>
                <a:cs typeface="Arial" panose="020B0604020202020204" pitchFamily="34" charset="0"/>
                <a:sym typeface="Calibri"/>
              </a:rPr>
              <a:t>é</a:t>
            </a:r>
            <a:r>
              <a:rPr lang="es-MX" sz="3600" b="0" i="0" u="none" strike="noStrike" cap="none" dirty="0">
                <a:solidFill>
                  <a:schemeClr val="tx1"/>
                </a:solidFill>
                <a:latin typeface="Arial" panose="020B0604020202020204" pitchFamily="34" charset="0"/>
                <a:ea typeface="Calibri"/>
                <a:cs typeface="Arial" panose="020B0604020202020204" pitchFamily="34" charset="0"/>
                <a:sym typeface="Calibri"/>
              </a:rPr>
              <a:t> no retorna nada</a:t>
            </a:r>
            <a:endParaRPr lang="es-MX" sz="3600" dirty="0">
              <a:solidFill>
                <a:schemeClr val="tx1"/>
              </a:solidFill>
              <a:latin typeface="Arial" panose="020B0604020202020204" pitchFamily="34" charset="0"/>
              <a:cs typeface="Arial" panose="020B0604020202020204" pitchFamily="34" charset="0"/>
            </a:endParaRPr>
          </a:p>
          <a:p>
            <a:pPr marL="0" marR="0" lvl="0" indent="0" algn="just" rtl="0">
              <a:lnSpc>
                <a:spcPct val="100000"/>
              </a:lnSpc>
              <a:spcBef>
                <a:spcPts val="0"/>
              </a:spcBef>
              <a:spcAft>
                <a:spcPts val="0"/>
              </a:spcAft>
              <a:buNone/>
            </a:pPr>
            <a:r>
              <a:rPr lang="es-MX" sz="3600" b="1" i="1" u="none" strike="noStrike" cap="none" dirty="0">
                <a:solidFill>
                  <a:schemeClr val="tx1"/>
                </a:solidFill>
                <a:latin typeface="Arial" panose="020B0604020202020204" pitchFamily="34" charset="0"/>
                <a:ea typeface="Calibri"/>
                <a:cs typeface="Arial" panose="020B0604020202020204" pitchFamily="34" charset="0"/>
                <a:sym typeface="Calibri"/>
              </a:rPr>
              <a:t>argumentos</a:t>
            </a:r>
            <a:r>
              <a:rPr lang="es-MX" sz="3600" b="0" i="0" u="none" strike="noStrike" cap="none" dirty="0">
                <a:solidFill>
                  <a:schemeClr val="tx1"/>
                </a:solidFill>
                <a:latin typeface="Arial" panose="020B0604020202020204" pitchFamily="34" charset="0"/>
                <a:ea typeface="Calibri"/>
                <a:cs typeface="Arial" panose="020B0604020202020204" pitchFamily="34" charset="0"/>
                <a:sym typeface="Calibri"/>
              </a:rPr>
              <a:t>	es un arreglo de </a:t>
            </a:r>
            <a:r>
              <a:rPr lang="es-MX" sz="3600" b="0" i="0" u="none" strike="noStrike" cap="none" dirty="0" err="1">
                <a:solidFill>
                  <a:schemeClr val="tx1"/>
                </a:solidFill>
                <a:latin typeface="Arial" panose="020B0604020202020204" pitchFamily="34" charset="0"/>
                <a:ea typeface="Calibri"/>
                <a:cs typeface="Arial" panose="020B0604020202020204" pitchFamily="34" charset="0"/>
                <a:sym typeface="Calibri"/>
              </a:rPr>
              <a:t>String</a:t>
            </a:r>
            <a:r>
              <a:rPr lang="es-MX" sz="3600" b="0" i="0" u="none" strike="noStrike" cap="none" dirty="0">
                <a:solidFill>
                  <a:schemeClr val="tx1"/>
                </a:solidFill>
                <a:latin typeface="Arial" panose="020B0604020202020204" pitchFamily="34" charset="0"/>
                <a:ea typeface="Calibri"/>
                <a:cs typeface="Arial" panose="020B0604020202020204" pitchFamily="34" charset="0"/>
                <a:sym typeface="Calibri"/>
              </a:rPr>
              <a:t> que se llama </a:t>
            </a:r>
            <a:r>
              <a:rPr lang="es-MX" sz="3600" b="0" i="0" u="none" strike="noStrike" cap="none" dirty="0" err="1">
                <a:solidFill>
                  <a:schemeClr val="tx1"/>
                </a:solidFill>
                <a:latin typeface="Arial" panose="020B0604020202020204" pitchFamily="34" charset="0"/>
                <a:ea typeface="Calibri"/>
                <a:cs typeface="Arial" panose="020B0604020202020204" pitchFamily="34" charset="0"/>
                <a:sym typeface="Calibri"/>
              </a:rPr>
              <a:t>args</a:t>
            </a:r>
            <a:endParaRPr lang="es-MX" sz="3600" dirty="0">
              <a:solidFill>
                <a:schemeClr val="tx1"/>
              </a:solidFill>
              <a:latin typeface="Arial" panose="020B0604020202020204" pitchFamily="34" charset="0"/>
              <a:cs typeface="Arial" panose="020B0604020202020204" pitchFamily="34" charset="0"/>
            </a:endParaRPr>
          </a:p>
          <a:p>
            <a:pPr marL="342900" indent="-342900" algn="just">
              <a:buClr>
                <a:schemeClr val="dk1"/>
              </a:buClr>
              <a:buSzPts val="2400"/>
            </a:pPr>
            <a:endParaRPr lang="es-CL" sz="4400" dirty="0">
              <a:solidFill>
                <a:schemeClr val="dk1"/>
              </a:solidFill>
              <a:latin typeface="Calibri"/>
              <a:cs typeface="Calibri"/>
            </a:endParaRPr>
          </a:p>
          <a:p>
            <a:pPr lvl="4"/>
            <a:endParaRPr lang="es-ES_tradnl" sz="1200" dirty="0">
              <a:latin typeface="Calibri" panose="020F0502020204030204" pitchFamily="34" charset="0"/>
              <a:cs typeface="Calibri" panose="020F0502020204030204" pitchFamily="34" charset="0"/>
            </a:endParaRPr>
          </a:p>
        </p:txBody>
      </p:sp>
      <p:sp>
        <p:nvSpPr>
          <p:cNvPr id="6" name="Marcador de texto 3">
            <a:extLst>
              <a:ext uri="{FF2B5EF4-FFF2-40B4-BE49-F238E27FC236}">
                <a16:creationId xmlns:a16="http://schemas.microsoft.com/office/drawing/2014/main" id="{3F8F1B7A-F4E9-E5CE-32E2-14C53D8FB290}"/>
              </a:ext>
            </a:extLst>
          </p:cNvPr>
          <p:cNvSpPr txBox="1">
            <a:spLocks/>
          </p:cNvSpPr>
          <p:nvPr/>
        </p:nvSpPr>
        <p:spPr>
          <a:xfrm>
            <a:off x="789405" y="1920874"/>
            <a:ext cx="18664662" cy="8991601"/>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50800" lvl="0" indent="0" algn="l" rtl="0">
              <a:lnSpc>
                <a:spcPct val="90000"/>
              </a:lnSpc>
              <a:spcBef>
                <a:spcPts val="1000"/>
              </a:spcBef>
              <a:spcAft>
                <a:spcPts val="0"/>
              </a:spcAft>
              <a:buSzPts val="2800"/>
              <a:buNone/>
            </a:pPr>
            <a:endParaRPr lang="es-MX" sz="5400" dirty="0">
              <a:solidFill>
                <a:srgbClr val="0F243E"/>
              </a:solidFill>
            </a:endParaRPr>
          </a:p>
          <a:p>
            <a:pPr marL="50800" lvl="0" indent="0" algn="l" rtl="0">
              <a:lnSpc>
                <a:spcPct val="90000"/>
              </a:lnSpc>
              <a:spcBef>
                <a:spcPts val="1000"/>
              </a:spcBef>
              <a:spcAft>
                <a:spcPts val="0"/>
              </a:spcAft>
              <a:buSzPts val="2800"/>
              <a:buNone/>
            </a:pPr>
            <a:endParaRPr lang="es-MX" sz="5400" dirty="0">
              <a:solidFill>
                <a:srgbClr val="0F243E"/>
              </a:solidFill>
            </a:endParaRPr>
          </a:p>
          <a:p>
            <a:pPr marL="50800" lvl="0" indent="0" algn="l" rtl="0">
              <a:lnSpc>
                <a:spcPct val="90000"/>
              </a:lnSpc>
              <a:spcBef>
                <a:spcPts val="1000"/>
              </a:spcBef>
              <a:spcAft>
                <a:spcPts val="0"/>
              </a:spcAft>
              <a:buSzPts val="2800"/>
              <a:buNone/>
            </a:pPr>
            <a:endParaRPr lang="es-MX" sz="5400" dirty="0">
              <a:solidFill>
                <a:srgbClr val="0F243E"/>
              </a:solidFill>
            </a:endParaRPr>
          </a:p>
          <a:p>
            <a:pPr marL="0" marR="0" lvl="0" indent="0" algn="just" rtl="0">
              <a:lnSpc>
                <a:spcPct val="100000"/>
              </a:lnSpc>
              <a:spcBef>
                <a:spcPts val="0"/>
              </a:spcBef>
              <a:spcAft>
                <a:spcPts val="0"/>
              </a:spcAft>
              <a:buNone/>
            </a:pPr>
            <a:endParaRPr lang="es-MX" sz="3600" b="0" i="0" u="none" strike="noStrike" cap="none" dirty="0">
              <a:solidFill>
                <a:srgbClr val="0F243E"/>
              </a:solidFill>
              <a:latin typeface="Arial" panose="020B0604020202020204" pitchFamily="34" charset="0"/>
              <a:ea typeface="Calibri"/>
              <a:cs typeface="Arial" panose="020B0604020202020204" pitchFamily="34" charset="0"/>
              <a:sym typeface="Calibri"/>
            </a:endParaRPr>
          </a:p>
          <a:p>
            <a:pPr marL="0" marR="0" lvl="0" indent="0" algn="just" rtl="0">
              <a:lnSpc>
                <a:spcPct val="100000"/>
              </a:lnSpc>
              <a:spcBef>
                <a:spcPts val="0"/>
              </a:spcBef>
              <a:spcAft>
                <a:spcPts val="0"/>
              </a:spcAft>
              <a:buNone/>
            </a:pPr>
            <a:r>
              <a:rPr lang="es-MX" sz="3600" b="0" i="0" u="none" strike="noStrike" cap="none" dirty="0">
                <a:solidFill>
                  <a:srgbClr val="0F243E"/>
                </a:solidFill>
                <a:latin typeface="Arial" panose="020B0604020202020204" pitchFamily="34" charset="0"/>
                <a:ea typeface="Century Gothic"/>
                <a:cs typeface="Arial" panose="020B0604020202020204" pitchFamily="34" charset="0"/>
                <a:sym typeface="Century Gothic"/>
              </a:rPr>
              <a:t> </a:t>
            </a:r>
            <a:endParaRPr lang="es-MX" sz="3600" dirty="0">
              <a:latin typeface="Arial" panose="020B0604020202020204" pitchFamily="34" charset="0"/>
              <a:cs typeface="Arial" panose="020B0604020202020204" pitchFamily="34" charset="0"/>
            </a:endParaRPr>
          </a:p>
          <a:p>
            <a:pPr marL="0" marR="0" lvl="0" indent="0" algn="just" rtl="0">
              <a:lnSpc>
                <a:spcPct val="100000"/>
              </a:lnSpc>
              <a:spcBef>
                <a:spcPts val="0"/>
              </a:spcBef>
              <a:spcAft>
                <a:spcPts val="0"/>
              </a:spcAft>
              <a:buNone/>
            </a:pPr>
            <a:r>
              <a:rPr lang="es-MX" sz="3600" b="0" i="0" u="none" strike="noStrike" cap="none" dirty="0">
                <a:solidFill>
                  <a:srgbClr val="0F243E"/>
                </a:solidFill>
                <a:latin typeface="Arial" panose="020B0604020202020204" pitchFamily="34" charset="0"/>
                <a:ea typeface="Century Gothic"/>
                <a:cs typeface="Arial" panose="020B0604020202020204" pitchFamily="34" charset="0"/>
                <a:sym typeface="Century Gothic"/>
              </a:rPr>
              <a:t>      </a:t>
            </a:r>
          </a:p>
          <a:p>
            <a:pPr marL="0" marR="0" lvl="0" indent="0" algn="just" rtl="0">
              <a:lnSpc>
                <a:spcPct val="100000"/>
              </a:lnSpc>
              <a:spcBef>
                <a:spcPts val="0"/>
              </a:spcBef>
              <a:spcAft>
                <a:spcPts val="0"/>
              </a:spcAft>
              <a:buNone/>
            </a:pPr>
            <a:r>
              <a:rPr lang="es-MX" sz="3600" b="0" i="0" u="none" strike="noStrike" cap="none" dirty="0">
                <a:solidFill>
                  <a:srgbClr val="0F243E"/>
                </a:solidFill>
                <a:latin typeface="Arial" panose="020B0604020202020204" pitchFamily="34" charset="0"/>
                <a:ea typeface="Century Gothic"/>
                <a:cs typeface="Arial" panose="020B0604020202020204" pitchFamily="34" charset="0"/>
                <a:sym typeface="Century Gothic"/>
              </a:rPr>
              <a:t>      </a:t>
            </a:r>
          </a:p>
          <a:p>
            <a:pPr marL="0" marR="0" lvl="0" indent="0" algn="just" rtl="0">
              <a:lnSpc>
                <a:spcPct val="100000"/>
              </a:lnSpc>
              <a:spcBef>
                <a:spcPts val="0"/>
              </a:spcBef>
              <a:spcAft>
                <a:spcPts val="0"/>
              </a:spcAft>
              <a:buNone/>
            </a:pPr>
            <a:endParaRPr lang="es-MX" sz="3600" b="0" i="0" u="none" strike="noStrike" cap="none" dirty="0">
              <a:solidFill>
                <a:srgbClr val="0F243E"/>
              </a:solidFill>
              <a:latin typeface="Arial" panose="020B0604020202020204" pitchFamily="34" charset="0"/>
              <a:ea typeface="Century Gothic"/>
              <a:cs typeface="Arial" panose="020B0604020202020204" pitchFamily="34" charset="0"/>
              <a:sym typeface="Century Gothic"/>
            </a:endParaRPr>
          </a:p>
          <a:p>
            <a:pPr marL="0" marR="0" lvl="0" indent="0" algn="just" rtl="0">
              <a:lnSpc>
                <a:spcPct val="100000"/>
              </a:lnSpc>
              <a:spcBef>
                <a:spcPts val="0"/>
              </a:spcBef>
              <a:spcAft>
                <a:spcPts val="0"/>
              </a:spcAft>
              <a:buNone/>
            </a:pPr>
            <a:r>
              <a:rPr lang="es-MX" sz="3600" b="0" i="0" u="none" strike="noStrike" cap="none" dirty="0">
                <a:solidFill>
                  <a:srgbClr val="0F243E"/>
                </a:solidFill>
                <a:latin typeface="Arial" panose="020B0604020202020204" pitchFamily="34" charset="0"/>
                <a:ea typeface="Century Gothic"/>
                <a:cs typeface="Arial" panose="020B0604020202020204" pitchFamily="34" charset="0"/>
                <a:sym typeface="Century Gothic"/>
              </a:rPr>
              <a:t>                                                                                                                        </a:t>
            </a:r>
            <a:endParaRPr lang="es-MX" sz="3600" dirty="0">
              <a:latin typeface="Arial" panose="020B0604020202020204" pitchFamily="34" charset="0"/>
              <a:cs typeface="Arial" panose="020B0604020202020204" pitchFamily="34" charset="0"/>
            </a:endParaRPr>
          </a:p>
          <a:p>
            <a:pPr marL="0" marR="0" lvl="0" indent="0" algn="just" rtl="0">
              <a:lnSpc>
                <a:spcPct val="100000"/>
              </a:lnSpc>
              <a:spcBef>
                <a:spcPts val="0"/>
              </a:spcBef>
              <a:spcAft>
                <a:spcPts val="0"/>
              </a:spcAft>
              <a:buNone/>
            </a:pPr>
            <a:endParaRPr lang="es-MX" sz="3600" b="0" i="0" u="none" strike="noStrike" cap="none" dirty="0">
              <a:solidFill>
                <a:srgbClr val="0F243E"/>
              </a:solidFill>
              <a:latin typeface="Arial" panose="020B0604020202020204" pitchFamily="34" charset="0"/>
              <a:ea typeface="Century Gothic"/>
              <a:cs typeface="Arial" panose="020B0604020202020204" pitchFamily="34" charset="0"/>
              <a:sym typeface="Century Gothic"/>
            </a:endParaRPr>
          </a:p>
          <a:p>
            <a:pPr marL="0" marR="0" lvl="0" indent="0" algn="just" rtl="0">
              <a:lnSpc>
                <a:spcPct val="100000"/>
              </a:lnSpc>
              <a:spcBef>
                <a:spcPts val="0"/>
              </a:spcBef>
              <a:spcAft>
                <a:spcPts val="0"/>
              </a:spcAft>
              <a:buNone/>
            </a:pPr>
            <a:endParaRPr lang="es-MX" sz="3600" b="0" i="0" u="none" strike="noStrike" cap="none" dirty="0">
              <a:solidFill>
                <a:srgbClr val="0F243E"/>
              </a:solidFill>
              <a:latin typeface="Arial" panose="020B0604020202020204" pitchFamily="34" charset="0"/>
              <a:ea typeface="Calibri"/>
              <a:cs typeface="Arial" panose="020B0604020202020204" pitchFamily="34" charset="0"/>
              <a:sym typeface="Calibri"/>
            </a:endParaRPr>
          </a:p>
          <a:p>
            <a:pPr marL="0" marR="0" lvl="0" indent="0" algn="just" rtl="0">
              <a:lnSpc>
                <a:spcPct val="100000"/>
              </a:lnSpc>
              <a:spcBef>
                <a:spcPts val="0"/>
              </a:spcBef>
              <a:spcAft>
                <a:spcPts val="0"/>
              </a:spcAft>
              <a:buNone/>
            </a:pPr>
            <a:endParaRPr lang="es-MX" sz="3600" dirty="0">
              <a:solidFill>
                <a:srgbClr val="0F243E"/>
              </a:solidFill>
              <a:latin typeface="Arial" panose="020B0604020202020204" pitchFamily="34" charset="0"/>
              <a:ea typeface="Calibri"/>
              <a:cs typeface="Arial" panose="020B0604020202020204" pitchFamily="34" charset="0"/>
              <a:sym typeface="Calibri"/>
            </a:endParaRPr>
          </a:p>
          <a:p>
            <a:pPr marL="0" marR="0" lvl="0" indent="0" algn="just" rtl="0">
              <a:lnSpc>
                <a:spcPct val="100000"/>
              </a:lnSpc>
              <a:spcBef>
                <a:spcPts val="0"/>
              </a:spcBef>
              <a:spcAft>
                <a:spcPts val="0"/>
              </a:spcAft>
              <a:buNone/>
            </a:pPr>
            <a:endParaRPr lang="es-MX" sz="3600" dirty="0">
              <a:solidFill>
                <a:srgbClr val="0F243E"/>
              </a:solidFill>
              <a:latin typeface="Arial" panose="020B0604020202020204" pitchFamily="34" charset="0"/>
              <a:ea typeface="Calibri"/>
              <a:cs typeface="Arial" panose="020B0604020202020204" pitchFamily="34" charset="0"/>
              <a:sym typeface="Calibri"/>
            </a:endParaRPr>
          </a:p>
          <a:p>
            <a:pPr marL="0" marR="0" lvl="0" indent="0" algn="just" rtl="0">
              <a:lnSpc>
                <a:spcPct val="100000"/>
              </a:lnSpc>
              <a:spcBef>
                <a:spcPts val="0"/>
              </a:spcBef>
              <a:spcAft>
                <a:spcPts val="0"/>
              </a:spcAft>
              <a:buNone/>
            </a:pPr>
            <a:endParaRPr lang="es-MX" sz="3600" b="0" i="0" u="none" strike="noStrike" cap="none" dirty="0">
              <a:solidFill>
                <a:srgbClr val="0F243E"/>
              </a:solidFill>
              <a:latin typeface="Arial" panose="020B0604020202020204" pitchFamily="34" charset="0"/>
              <a:ea typeface="Calibri"/>
              <a:cs typeface="Arial" panose="020B0604020202020204" pitchFamily="34" charset="0"/>
              <a:sym typeface="Calibri"/>
            </a:endParaRPr>
          </a:p>
          <a:p>
            <a:pPr marL="0" marR="0" lvl="0" indent="0" algn="just" rtl="0">
              <a:lnSpc>
                <a:spcPct val="100000"/>
              </a:lnSpc>
              <a:spcBef>
                <a:spcPts val="0"/>
              </a:spcBef>
              <a:spcAft>
                <a:spcPts val="0"/>
              </a:spcAft>
              <a:buNone/>
            </a:pPr>
            <a:endParaRPr lang="es-MX" sz="3600" b="0" i="0" u="none" strike="noStrike" cap="none" dirty="0">
              <a:solidFill>
                <a:srgbClr val="0F243E"/>
              </a:solidFill>
              <a:latin typeface="Arial" panose="020B0604020202020204" pitchFamily="34" charset="0"/>
              <a:ea typeface="Calibri"/>
              <a:cs typeface="Arial" panose="020B0604020202020204" pitchFamily="34" charset="0"/>
              <a:sym typeface="Calibri"/>
            </a:endParaRPr>
          </a:p>
          <a:p>
            <a:pPr marL="50800" algn="just" rtl="0">
              <a:lnSpc>
                <a:spcPct val="90000"/>
              </a:lnSpc>
              <a:spcBef>
                <a:spcPts val="1000"/>
              </a:spcBef>
              <a:buSzPts val="2800"/>
            </a:pPr>
            <a:endParaRPr lang="es-MX" sz="3600" dirty="0">
              <a:solidFill>
                <a:schemeClr val="tx1"/>
              </a:solidFill>
              <a:latin typeface="Arial" panose="020B0604020202020204" pitchFamily="34" charset="0"/>
              <a:cs typeface="Arial" panose="020B0604020202020204" pitchFamily="34" charset="0"/>
            </a:endParaRPr>
          </a:p>
          <a:p>
            <a:pPr marL="50800" lvl="0" indent="0" algn="just" rtl="0">
              <a:lnSpc>
                <a:spcPct val="90000"/>
              </a:lnSpc>
              <a:spcBef>
                <a:spcPts val="1000"/>
              </a:spcBef>
              <a:spcAft>
                <a:spcPts val="0"/>
              </a:spcAft>
              <a:buSzPts val="2800"/>
              <a:buNone/>
            </a:pPr>
            <a:endParaRPr lang="es-MX" sz="3600" dirty="0">
              <a:solidFill>
                <a:schemeClr val="tx1"/>
              </a:solidFill>
              <a:latin typeface="Arial" panose="020B0604020202020204" pitchFamily="34" charset="0"/>
              <a:cs typeface="Arial" panose="020B0604020202020204" pitchFamily="34" charset="0"/>
            </a:endParaRPr>
          </a:p>
          <a:p>
            <a:pPr marL="457200" lvl="1" indent="0" algn="just" rtl="0">
              <a:lnSpc>
                <a:spcPct val="100000"/>
              </a:lnSpc>
              <a:spcBef>
                <a:spcPts val="480"/>
              </a:spcBef>
              <a:spcAft>
                <a:spcPts val="0"/>
              </a:spcAft>
              <a:buClr>
                <a:srgbClr val="818990"/>
              </a:buClr>
              <a:buSzPts val="2400"/>
              <a:buNone/>
            </a:pPr>
            <a:endParaRPr lang="es-MX" sz="3600" dirty="0">
              <a:solidFill>
                <a:srgbClr val="222222"/>
              </a:solidFill>
              <a:latin typeface="Arial" panose="020B0604020202020204" pitchFamily="34" charset="0"/>
              <a:ea typeface="Calibri"/>
              <a:cs typeface="Arial" panose="020B0604020202020204" pitchFamily="34" charset="0"/>
              <a:sym typeface="Calibri"/>
            </a:endParaRPr>
          </a:p>
          <a:p>
            <a:pPr marL="457200" lvl="1" indent="0" algn="just" rtl="0">
              <a:lnSpc>
                <a:spcPct val="100000"/>
              </a:lnSpc>
              <a:spcBef>
                <a:spcPts val="480"/>
              </a:spcBef>
              <a:spcAft>
                <a:spcPts val="0"/>
              </a:spcAft>
              <a:buClr>
                <a:srgbClr val="222222"/>
              </a:buClr>
              <a:buSzPts val="2400"/>
              <a:buNone/>
            </a:pPr>
            <a:endParaRPr lang="es-MX" sz="3600" b="1" i="1" dirty="0">
              <a:solidFill>
                <a:srgbClr val="222222"/>
              </a:solidFill>
              <a:latin typeface="Arial" panose="020B0604020202020204" pitchFamily="34" charset="0"/>
              <a:ea typeface="Calibri"/>
              <a:cs typeface="Arial" panose="020B0604020202020204" pitchFamily="34" charset="0"/>
              <a:sym typeface="Calibri"/>
            </a:endParaRPr>
          </a:p>
          <a:p>
            <a:pPr marL="457200" lvl="1" indent="0" algn="just" rtl="0">
              <a:lnSpc>
                <a:spcPct val="100000"/>
              </a:lnSpc>
              <a:spcBef>
                <a:spcPts val="480"/>
              </a:spcBef>
              <a:spcAft>
                <a:spcPts val="0"/>
              </a:spcAft>
              <a:buClr>
                <a:srgbClr val="222222"/>
              </a:buClr>
              <a:buSzPts val="2400"/>
              <a:buNone/>
            </a:pPr>
            <a:endParaRPr lang="es-MX" sz="3600" b="1" i="1" dirty="0">
              <a:solidFill>
                <a:srgbClr val="222222"/>
              </a:solidFill>
              <a:latin typeface="Arial" panose="020B0604020202020204" pitchFamily="34" charset="0"/>
              <a:ea typeface="Calibri"/>
              <a:cs typeface="Arial" panose="020B0604020202020204" pitchFamily="34" charset="0"/>
              <a:sym typeface="Calibri"/>
            </a:endParaRPr>
          </a:p>
          <a:p>
            <a:pPr marR="0" lvl="0" algn="just" rtl="0">
              <a:lnSpc>
                <a:spcPct val="100000"/>
              </a:lnSpc>
              <a:spcBef>
                <a:spcPts val="0"/>
              </a:spcBef>
              <a:spcAft>
                <a:spcPts val="0"/>
              </a:spcAft>
            </a:pPr>
            <a:endParaRPr lang="es-CL" sz="3600" dirty="0">
              <a:solidFill>
                <a:srgbClr val="222222"/>
              </a:solidFill>
              <a:latin typeface="Arial" panose="020B0604020202020204" pitchFamily="34" charset="0"/>
              <a:cs typeface="Arial" panose="020B0604020202020204" pitchFamily="34" charset="0"/>
              <a:sym typeface="Calibri"/>
            </a:endParaRPr>
          </a:p>
          <a:p>
            <a:pPr marL="285750" marR="0" lvl="0" indent="-285750" algn="just" rtl="0">
              <a:lnSpc>
                <a:spcPct val="100000"/>
              </a:lnSpc>
              <a:spcBef>
                <a:spcPts val="0"/>
              </a:spcBef>
              <a:spcAft>
                <a:spcPts val="0"/>
              </a:spcAft>
              <a:buFont typeface="Arial" panose="020B0604020202020204" pitchFamily="34" charset="0"/>
              <a:buChar char="•"/>
            </a:pPr>
            <a:endParaRPr lang="es-ES_tradnl" sz="1200" dirty="0">
              <a:latin typeface="Calibri" panose="020F0502020204030204" pitchFamily="34" charset="0"/>
              <a:cs typeface="Calibri" panose="020F0502020204030204" pitchFamily="34" charset="0"/>
            </a:endParaRPr>
          </a:p>
        </p:txBody>
      </p:sp>
      <p:pic>
        <p:nvPicPr>
          <p:cNvPr id="10" name="Imagen 9">
            <a:extLst>
              <a:ext uri="{FF2B5EF4-FFF2-40B4-BE49-F238E27FC236}">
                <a16:creationId xmlns:a16="http://schemas.microsoft.com/office/drawing/2014/main" id="{42106928-59D1-92D9-8CD9-76D81659700F}"/>
              </a:ext>
            </a:extLst>
          </p:cNvPr>
          <p:cNvPicPr>
            <a:picLocks noChangeAspect="1"/>
          </p:cNvPicPr>
          <p:nvPr/>
        </p:nvPicPr>
        <p:blipFill>
          <a:blip r:embed="rId2"/>
          <a:stretch>
            <a:fillRect/>
          </a:stretch>
        </p:blipFill>
        <p:spPr>
          <a:xfrm>
            <a:off x="3759371" y="2073275"/>
            <a:ext cx="12585358" cy="3872418"/>
          </a:xfrm>
          <a:prstGeom prst="rect">
            <a:avLst/>
          </a:prstGeom>
        </p:spPr>
      </p:pic>
    </p:spTree>
    <p:extLst>
      <p:ext uri="{BB962C8B-B14F-4D97-AF65-F5344CB8AC3E}">
        <p14:creationId xmlns:p14="http://schemas.microsoft.com/office/powerpoint/2010/main" val="246035045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11FCC6-3B49-9D46-8B62-80E94C906F0A}"/>
              </a:ext>
            </a:extLst>
          </p:cNvPr>
          <p:cNvSpPr>
            <a:spLocks noGrp="1"/>
          </p:cNvSpPr>
          <p:nvPr>
            <p:ph type="title"/>
          </p:nvPr>
        </p:nvSpPr>
        <p:spPr/>
        <p:txBody>
          <a:bodyPr/>
          <a:lstStyle/>
          <a:p>
            <a:r>
              <a:rPr lang="es-CL" dirty="0"/>
              <a:t>Métodos</a:t>
            </a:r>
          </a:p>
        </p:txBody>
      </p:sp>
      <p:sp>
        <p:nvSpPr>
          <p:cNvPr id="5" name="Marcador de texto 3">
            <a:extLst>
              <a:ext uri="{FF2B5EF4-FFF2-40B4-BE49-F238E27FC236}">
                <a16:creationId xmlns:a16="http://schemas.microsoft.com/office/drawing/2014/main" id="{96B2B5F8-1266-F9D8-8342-1A8CBAA081BD}"/>
              </a:ext>
            </a:extLst>
          </p:cNvPr>
          <p:cNvSpPr txBox="1">
            <a:spLocks/>
          </p:cNvSpPr>
          <p:nvPr/>
        </p:nvSpPr>
        <p:spPr>
          <a:xfrm>
            <a:off x="755650" y="1920874"/>
            <a:ext cx="18664662" cy="8991601"/>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50800" lvl="0" indent="0" algn="l" rtl="0">
              <a:lnSpc>
                <a:spcPct val="90000"/>
              </a:lnSpc>
              <a:spcBef>
                <a:spcPts val="1000"/>
              </a:spcBef>
              <a:spcAft>
                <a:spcPts val="0"/>
              </a:spcAft>
              <a:buSzPts val="2800"/>
              <a:buNone/>
            </a:pPr>
            <a:r>
              <a:rPr lang="es-CL" sz="3600" b="1" i="1" dirty="0">
                <a:solidFill>
                  <a:schemeClr val="tx1"/>
                </a:solidFill>
                <a:latin typeface="Arial" panose="020B0604020202020204" pitchFamily="34" charset="0"/>
                <a:ea typeface="Century Gothic"/>
                <a:cs typeface="Arial" panose="020B0604020202020204" pitchFamily="34" charset="0"/>
                <a:sym typeface="Century Gothic"/>
              </a:rPr>
              <a:t>Constructores</a:t>
            </a:r>
            <a:endParaRPr lang="es-CL" sz="3600" dirty="0">
              <a:solidFill>
                <a:schemeClr val="tx1"/>
              </a:solidFill>
              <a:latin typeface="Arial" panose="020B0604020202020204" pitchFamily="34" charset="0"/>
              <a:cs typeface="Arial" panose="020B0604020202020204" pitchFamily="34" charset="0"/>
            </a:endParaRPr>
          </a:p>
          <a:p>
            <a:pPr marL="50800" lvl="0" indent="0" algn="just" rtl="0">
              <a:lnSpc>
                <a:spcPct val="90000"/>
              </a:lnSpc>
              <a:spcBef>
                <a:spcPts val="1000"/>
              </a:spcBef>
              <a:spcAft>
                <a:spcPts val="0"/>
              </a:spcAft>
              <a:buSzPts val="2800"/>
              <a:buNone/>
            </a:pPr>
            <a:r>
              <a:rPr lang="es-CL" sz="3600" dirty="0">
                <a:solidFill>
                  <a:schemeClr val="tx1"/>
                </a:solidFill>
                <a:latin typeface="Arial" panose="020B0604020202020204" pitchFamily="34" charset="0"/>
                <a:cs typeface="Arial" panose="020B0604020202020204" pitchFamily="34" charset="0"/>
              </a:rPr>
              <a:t>Este método como su nombre lo dice, permite </a:t>
            </a:r>
            <a:r>
              <a:rPr lang="es-CL" sz="3600" b="1" dirty="0">
                <a:solidFill>
                  <a:schemeClr val="tx1"/>
                </a:solidFill>
                <a:latin typeface="Arial" panose="020B0604020202020204" pitchFamily="34" charset="0"/>
                <a:cs typeface="Arial" panose="020B0604020202020204" pitchFamily="34" charset="0"/>
              </a:rPr>
              <a:t>crear</a:t>
            </a:r>
            <a:r>
              <a:rPr lang="es-CL" sz="3600" dirty="0">
                <a:solidFill>
                  <a:schemeClr val="tx1"/>
                </a:solidFill>
                <a:latin typeface="Arial" panose="020B0604020202020204" pitchFamily="34" charset="0"/>
                <a:cs typeface="Arial" panose="020B0604020202020204" pitchFamily="34" charset="0"/>
              </a:rPr>
              <a:t> (construir) </a:t>
            </a:r>
            <a:r>
              <a:rPr lang="es-CL" sz="3600" b="1" dirty="0">
                <a:solidFill>
                  <a:schemeClr val="tx1"/>
                </a:solidFill>
                <a:latin typeface="Arial" panose="020B0604020202020204" pitchFamily="34" charset="0"/>
                <a:cs typeface="Arial" panose="020B0604020202020204" pitchFamily="34" charset="0"/>
              </a:rPr>
              <a:t>objetos</a:t>
            </a:r>
            <a:r>
              <a:rPr lang="es-CL" sz="3600" dirty="0">
                <a:solidFill>
                  <a:schemeClr val="tx1"/>
                </a:solidFill>
                <a:latin typeface="Arial" panose="020B0604020202020204" pitchFamily="34" charset="0"/>
                <a:cs typeface="Arial" panose="020B0604020202020204" pitchFamily="34" charset="0"/>
              </a:rPr>
              <a:t> </a:t>
            </a:r>
            <a:r>
              <a:rPr lang="es-CL" sz="3600" b="1" dirty="0">
                <a:solidFill>
                  <a:schemeClr val="tx1"/>
                </a:solidFill>
                <a:latin typeface="Arial" panose="020B0604020202020204" pitchFamily="34" charset="0"/>
                <a:cs typeface="Arial" panose="020B0604020202020204" pitchFamily="34" charset="0"/>
              </a:rPr>
              <a:t>de una clase</a:t>
            </a:r>
            <a:r>
              <a:rPr lang="es-CL" sz="3600" dirty="0">
                <a:solidFill>
                  <a:schemeClr val="tx1"/>
                </a:solidFill>
                <a:latin typeface="Arial" panose="020B0604020202020204" pitchFamily="34" charset="0"/>
                <a:cs typeface="Arial" panose="020B0604020202020204" pitchFamily="34" charset="0"/>
              </a:rPr>
              <a:t>. En el ejemplo, si se quiere crear el objeto pizza1 de la clase Pizza, se escribe:</a:t>
            </a:r>
          </a:p>
          <a:p>
            <a:pPr marL="342900" indent="-342900" algn="just">
              <a:buClr>
                <a:schemeClr val="dk1"/>
              </a:buClr>
              <a:buSzPts val="2400"/>
            </a:pPr>
            <a:endParaRPr lang="es-CL" sz="4400" dirty="0">
              <a:solidFill>
                <a:schemeClr val="dk1"/>
              </a:solidFill>
              <a:latin typeface="Calibri"/>
              <a:cs typeface="Calibri"/>
            </a:endParaRPr>
          </a:p>
          <a:p>
            <a:pPr marL="342900" indent="-342900" algn="just">
              <a:buClr>
                <a:schemeClr val="dk1"/>
              </a:buClr>
              <a:buSzPts val="2400"/>
            </a:pPr>
            <a:endParaRPr lang="es-CL" sz="4400" dirty="0">
              <a:solidFill>
                <a:schemeClr val="dk1"/>
              </a:solidFill>
              <a:latin typeface="Calibri"/>
              <a:cs typeface="Calibri"/>
            </a:endParaRPr>
          </a:p>
          <a:p>
            <a:pPr marL="342900" indent="-342900" algn="just">
              <a:buClr>
                <a:schemeClr val="dk1"/>
              </a:buClr>
              <a:buSzPts val="2400"/>
            </a:pPr>
            <a:endParaRPr lang="es-CL" sz="4400" dirty="0">
              <a:solidFill>
                <a:schemeClr val="dk1"/>
              </a:solidFill>
              <a:latin typeface="Calibri"/>
              <a:cs typeface="Calibri"/>
            </a:endParaRPr>
          </a:p>
          <a:p>
            <a:pPr marL="342900" indent="-342900" algn="just">
              <a:buClr>
                <a:schemeClr val="dk1"/>
              </a:buClr>
              <a:buSzPts val="2400"/>
            </a:pPr>
            <a:endParaRPr lang="es-CL" sz="4400" dirty="0">
              <a:solidFill>
                <a:schemeClr val="dk1"/>
              </a:solidFill>
              <a:latin typeface="Calibri"/>
              <a:cs typeface="Calibri"/>
            </a:endParaRPr>
          </a:p>
          <a:p>
            <a:pPr marL="342900" indent="-342900" algn="just">
              <a:buClr>
                <a:schemeClr val="dk1"/>
              </a:buClr>
              <a:buSzPts val="2400"/>
            </a:pPr>
            <a:endParaRPr lang="es-CL" sz="4400" dirty="0">
              <a:solidFill>
                <a:schemeClr val="dk1"/>
              </a:solidFill>
              <a:latin typeface="Calibri"/>
              <a:cs typeface="Calibri"/>
            </a:endParaRPr>
          </a:p>
          <a:p>
            <a:pPr marL="342900" indent="-342900" algn="just">
              <a:buClr>
                <a:schemeClr val="dk1"/>
              </a:buClr>
              <a:buSzPts val="2400"/>
            </a:pPr>
            <a:endParaRPr lang="es-CL" sz="4400" dirty="0">
              <a:solidFill>
                <a:schemeClr val="dk1"/>
              </a:solidFill>
              <a:latin typeface="Calibri"/>
              <a:cs typeface="Calibri"/>
            </a:endParaRPr>
          </a:p>
          <a:p>
            <a:pPr marL="342900" indent="-342900" algn="just">
              <a:buClr>
                <a:schemeClr val="dk1"/>
              </a:buClr>
              <a:buSzPts val="2400"/>
            </a:pPr>
            <a:endParaRPr lang="es-CL" sz="4400" dirty="0">
              <a:solidFill>
                <a:schemeClr val="dk1"/>
              </a:solidFill>
              <a:latin typeface="Calibri"/>
              <a:cs typeface="Calibri"/>
            </a:endParaRPr>
          </a:p>
          <a:p>
            <a:pPr marL="342900" indent="-342900" algn="just">
              <a:buClr>
                <a:schemeClr val="dk1"/>
              </a:buClr>
              <a:buSzPts val="2400"/>
            </a:pPr>
            <a:endParaRPr lang="es-CL" sz="4400" dirty="0">
              <a:solidFill>
                <a:schemeClr val="dk1"/>
              </a:solidFill>
              <a:latin typeface="Calibri"/>
              <a:cs typeface="Calibri"/>
            </a:endParaRPr>
          </a:p>
          <a:p>
            <a:pPr marL="50800" lvl="0" indent="0" algn="l" rtl="0">
              <a:lnSpc>
                <a:spcPct val="90000"/>
              </a:lnSpc>
              <a:spcBef>
                <a:spcPts val="1000"/>
              </a:spcBef>
              <a:spcAft>
                <a:spcPts val="0"/>
              </a:spcAft>
              <a:buSzPts val="2800"/>
              <a:buNone/>
            </a:pPr>
            <a:r>
              <a:rPr lang="es-MX" sz="3600" dirty="0">
                <a:solidFill>
                  <a:srgbClr val="0F243E"/>
                </a:solidFill>
                <a:latin typeface="Arial" panose="020B0604020202020204" pitchFamily="34" charset="0"/>
                <a:cs typeface="Arial" panose="020B0604020202020204" pitchFamily="34" charset="0"/>
              </a:rPr>
              <a:t>				 </a:t>
            </a:r>
            <a:r>
              <a:rPr lang="es-MX" sz="3600" dirty="0">
                <a:solidFill>
                  <a:schemeClr val="tx1"/>
                </a:solidFill>
                <a:latin typeface="Arial" panose="020B0604020202020204" pitchFamily="34" charset="0"/>
                <a:cs typeface="Arial" panose="020B0604020202020204" pitchFamily="34" charset="0"/>
              </a:rPr>
              <a:t>También se puede escribir en dos líneas:</a:t>
            </a:r>
          </a:p>
          <a:p>
            <a:pPr marL="50800" lvl="0" indent="0" algn="l" rtl="0">
              <a:lnSpc>
                <a:spcPct val="90000"/>
              </a:lnSpc>
              <a:spcBef>
                <a:spcPts val="1000"/>
              </a:spcBef>
              <a:spcAft>
                <a:spcPts val="0"/>
              </a:spcAft>
              <a:buSzPts val="2800"/>
              <a:buNone/>
            </a:pPr>
            <a:r>
              <a:rPr lang="es-MX" sz="3600" dirty="0">
                <a:solidFill>
                  <a:schemeClr val="tx1"/>
                </a:solidFill>
                <a:latin typeface="Arial" panose="020B0604020202020204" pitchFamily="34" charset="0"/>
                <a:cs typeface="Arial" panose="020B0604020202020204" pitchFamily="34" charset="0"/>
              </a:rPr>
              <a:t>			</a:t>
            </a:r>
            <a:r>
              <a:rPr lang="es-MX" sz="3600" b="1" dirty="0">
                <a:solidFill>
                  <a:schemeClr val="tx1"/>
                </a:solidFill>
                <a:latin typeface="Arial" panose="020B0604020202020204" pitchFamily="34" charset="0"/>
                <a:ea typeface="Century Gothic"/>
                <a:cs typeface="Arial" panose="020B0604020202020204" pitchFamily="34" charset="0"/>
                <a:sym typeface="Century Gothic"/>
              </a:rPr>
              <a:t> 	  Pizza pizza1;</a:t>
            </a:r>
            <a:endParaRPr lang="es-MX" sz="3600" dirty="0">
              <a:solidFill>
                <a:schemeClr val="tx1"/>
              </a:solidFill>
              <a:latin typeface="Arial" panose="020B0604020202020204" pitchFamily="34" charset="0"/>
              <a:cs typeface="Arial" panose="020B0604020202020204" pitchFamily="34" charset="0"/>
            </a:endParaRPr>
          </a:p>
          <a:p>
            <a:pPr marL="50800" lvl="0" indent="0" algn="l" rtl="0">
              <a:lnSpc>
                <a:spcPct val="90000"/>
              </a:lnSpc>
              <a:spcBef>
                <a:spcPts val="1000"/>
              </a:spcBef>
              <a:spcAft>
                <a:spcPts val="0"/>
              </a:spcAft>
              <a:buSzPts val="2800"/>
              <a:buNone/>
            </a:pPr>
            <a:r>
              <a:rPr lang="es-MX" sz="3600" b="1" dirty="0">
                <a:solidFill>
                  <a:schemeClr val="tx1"/>
                </a:solidFill>
                <a:latin typeface="Arial" panose="020B0604020202020204" pitchFamily="34" charset="0"/>
                <a:ea typeface="Century Gothic"/>
                <a:cs typeface="Arial" panose="020B0604020202020204" pitchFamily="34" charset="0"/>
                <a:sym typeface="Century Gothic"/>
              </a:rPr>
              <a:t>				  pizza1 = new Pizza(“pepperoni”, ”grande”, “gruesa”);</a:t>
            </a:r>
            <a:endParaRPr lang="es-MX" sz="3600" dirty="0">
              <a:solidFill>
                <a:schemeClr val="tx1"/>
              </a:solidFill>
              <a:latin typeface="Arial" panose="020B0604020202020204" pitchFamily="34" charset="0"/>
              <a:cs typeface="Arial" panose="020B0604020202020204" pitchFamily="34" charset="0"/>
            </a:endParaRPr>
          </a:p>
          <a:p>
            <a:pPr marL="342900" indent="-342900" algn="just">
              <a:buClr>
                <a:schemeClr val="dk1"/>
              </a:buClr>
              <a:buSzPts val="2400"/>
            </a:pPr>
            <a:endParaRPr lang="es-CL" sz="4400" dirty="0">
              <a:solidFill>
                <a:schemeClr val="dk1"/>
              </a:solidFill>
              <a:latin typeface="Calibri"/>
              <a:cs typeface="Calibri"/>
            </a:endParaRPr>
          </a:p>
          <a:p>
            <a:pPr marL="342900" indent="-342900" algn="just">
              <a:buClr>
                <a:schemeClr val="dk1"/>
              </a:buClr>
              <a:buSzPts val="2400"/>
            </a:pPr>
            <a:endParaRPr lang="es-CL" sz="4400" dirty="0">
              <a:solidFill>
                <a:schemeClr val="dk1"/>
              </a:solidFill>
              <a:latin typeface="Calibri"/>
              <a:cs typeface="Calibri"/>
            </a:endParaRPr>
          </a:p>
          <a:p>
            <a:pPr marL="342900" indent="-342900" algn="just">
              <a:buClr>
                <a:schemeClr val="dk1"/>
              </a:buClr>
              <a:buSzPts val="2400"/>
            </a:pPr>
            <a:endParaRPr lang="es-CL" sz="4400" dirty="0">
              <a:solidFill>
                <a:schemeClr val="dk1"/>
              </a:solidFill>
              <a:latin typeface="Calibri"/>
              <a:cs typeface="Calibri"/>
            </a:endParaRPr>
          </a:p>
          <a:p>
            <a:pPr marL="342900" indent="-342900" algn="just">
              <a:buClr>
                <a:schemeClr val="dk1"/>
              </a:buClr>
              <a:buSzPts val="2400"/>
            </a:pPr>
            <a:endParaRPr lang="es-CL" sz="4400" dirty="0">
              <a:solidFill>
                <a:schemeClr val="dk1"/>
              </a:solidFill>
              <a:latin typeface="Calibri"/>
              <a:cs typeface="Calibri"/>
            </a:endParaRPr>
          </a:p>
          <a:p>
            <a:pPr marL="342900" indent="-342900" algn="just">
              <a:buClr>
                <a:schemeClr val="dk1"/>
              </a:buClr>
              <a:buSzPts val="2400"/>
            </a:pPr>
            <a:endParaRPr lang="es-CL" sz="4400" dirty="0">
              <a:solidFill>
                <a:schemeClr val="dk1"/>
              </a:solidFill>
              <a:latin typeface="Calibri"/>
              <a:cs typeface="Calibri"/>
            </a:endParaRPr>
          </a:p>
          <a:p>
            <a:pPr marL="342900" indent="-342900" algn="just">
              <a:buClr>
                <a:schemeClr val="dk1"/>
              </a:buClr>
              <a:buSzPts val="2400"/>
            </a:pPr>
            <a:endParaRPr lang="es-CL" sz="4400" dirty="0">
              <a:solidFill>
                <a:schemeClr val="dk1"/>
              </a:solidFill>
              <a:latin typeface="Calibri"/>
              <a:cs typeface="Calibri"/>
            </a:endParaRPr>
          </a:p>
          <a:p>
            <a:pPr lvl="4"/>
            <a:endParaRPr lang="es-ES_tradnl" sz="1200" dirty="0">
              <a:latin typeface="Calibri" panose="020F0502020204030204" pitchFamily="34" charset="0"/>
              <a:cs typeface="Calibri" panose="020F0502020204030204" pitchFamily="34" charset="0"/>
            </a:endParaRPr>
          </a:p>
        </p:txBody>
      </p:sp>
      <p:sp>
        <p:nvSpPr>
          <p:cNvPr id="6" name="Marcador de texto 3">
            <a:extLst>
              <a:ext uri="{FF2B5EF4-FFF2-40B4-BE49-F238E27FC236}">
                <a16:creationId xmlns:a16="http://schemas.microsoft.com/office/drawing/2014/main" id="{3F8F1B7A-F4E9-E5CE-32E2-14C53D8FB290}"/>
              </a:ext>
            </a:extLst>
          </p:cNvPr>
          <p:cNvSpPr txBox="1">
            <a:spLocks/>
          </p:cNvSpPr>
          <p:nvPr/>
        </p:nvSpPr>
        <p:spPr>
          <a:xfrm>
            <a:off x="789405" y="1920874"/>
            <a:ext cx="18664662" cy="8991601"/>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50800" lvl="0" indent="0" algn="l" rtl="0">
              <a:lnSpc>
                <a:spcPct val="90000"/>
              </a:lnSpc>
              <a:spcBef>
                <a:spcPts val="1000"/>
              </a:spcBef>
              <a:spcAft>
                <a:spcPts val="0"/>
              </a:spcAft>
              <a:buSzPts val="2800"/>
              <a:buNone/>
            </a:pPr>
            <a:endParaRPr lang="es-MX" sz="5400" dirty="0">
              <a:solidFill>
                <a:srgbClr val="0F243E"/>
              </a:solidFill>
            </a:endParaRPr>
          </a:p>
          <a:p>
            <a:pPr marL="50800" lvl="0" indent="0" algn="l" rtl="0">
              <a:lnSpc>
                <a:spcPct val="90000"/>
              </a:lnSpc>
              <a:spcBef>
                <a:spcPts val="1000"/>
              </a:spcBef>
              <a:spcAft>
                <a:spcPts val="0"/>
              </a:spcAft>
              <a:buSzPts val="2800"/>
              <a:buNone/>
            </a:pPr>
            <a:endParaRPr lang="es-MX" sz="5400" dirty="0">
              <a:solidFill>
                <a:srgbClr val="0F243E"/>
              </a:solidFill>
            </a:endParaRPr>
          </a:p>
          <a:p>
            <a:pPr marL="50800" lvl="0" indent="0" algn="l" rtl="0">
              <a:lnSpc>
                <a:spcPct val="90000"/>
              </a:lnSpc>
              <a:spcBef>
                <a:spcPts val="1000"/>
              </a:spcBef>
              <a:spcAft>
                <a:spcPts val="0"/>
              </a:spcAft>
              <a:buSzPts val="2800"/>
              <a:buNone/>
            </a:pPr>
            <a:endParaRPr lang="es-MX" sz="5400" dirty="0">
              <a:solidFill>
                <a:srgbClr val="0F243E"/>
              </a:solidFill>
            </a:endParaRPr>
          </a:p>
          <a:p>
            <a:pPr marL="0" marR="0" lvl="0" indent="0" algn="just" rtl="0">
              <a:lnSpc>
                <a:spcPct val="100000"/>
              </a:lnSpc>
              <a:spcBef>
                <a:spcPts val="0"/>
              </a:spcBef>
              <a:spcAft>
                <a:spcPts val="0"/>
              </a:spcAft>
              <a:buNone/>
            </a:pPr>
            <a:endParaRPr lang="es-MX" sz="3600" b="0" i="0" u="none" strike="noStrike" cap="none" dirty="0">
              <a:solidFill>
                <a:srgbClr val="0F243E"/>
              </a:solidFill>
              <a:latin typeface="Arial" panose="020B0604020202020204" pitchFamily="34" charset="0"/>
              <a:ea typeface="Calibri"/>
              <a:cs typeface="Arial" panose="020B0604020202020204" pitchFamily="34" charset="0"/>
              <a:sym typeface="Calibri"/>
            </a:endParaRPr>
          </a:p>
          <a:p>
            <a:pPr marL="0" marR="0" lvl="0" indent="0" algn="just" rtl="0">
              <a:lnSpc>
                <a:spcPct val="100000"/>
              </a:lnSpc>
              <a:spcBef>
                <a:spcPts val="0"/>
              </a:spcBef>
              <a:spcAft>
                <a:spcPts val="0"/>
              </a:spcAft>
              <a:buNone/>
            </a:pPr>
            <a:r>
              <a:rPr lang="es-MX" sz="3600" b="0" i="0" u="none" strike="noStrike" cap="none" dirty="0">
                <a:solidFill>
                  <a:srgbClr val="0F243E"/>
                </a:solidFill>
                <a:latin typeface="Arial" panose="020B0604020202020204" pitchFamily="34" charset="0"/>
                <a:ea typeface="Century Gothic"/>
                <a:cs typeface="Arial" panose="020B0604020202020204" pitchFamily="34" charset="0"/>
                <a:sym typeface="Century Gothic"/>
              </a:rPr>
              <a:t> </a:t>
            </a:r>
            <a:endParaRPr lang="es-MX" sz="3600" dirty="0">
              <a:latin typeface="Arial" panose="020B0604020202020204" pitchFamily="34" charset="0"/>
              <a:cs typeface="Arial" panose="020B0604020202020204" pitchFamily="34" charset="0"/>
            </a:endParaRPr>
          </a:p>
          <a:p>
            <a:pPr marL="0" marR="0" lvl="0" indent="0" algn="just" rtl="0">
              <a:lnSpc>
                <a:spcPct val="100000"/>
              </a:lnSpc>
              <a:spcBef>
                <a:spcPts val="0"/>
              </a:spcBef>
              <a:spcAft>
                <a:spcPts val="0"/>
              </a:spcAft>
              <a:buNone/>
            </a:pPr>
            <a:r>
              <a:rPr lang="es-MX" sz="3600" b="0" i="0" u="none" strike="noStrike" cap="none" dirty="0">
                <a:solidFill>
                  <a:srgbClr val="0F243E"/>
                </a:solidFill>
                <a:latin typeface="Arial" panose="020B0604020202020204" pitchFamily="34" charset="0"/>
                <a:ea typeface="Century Gothic"/>
                <a:cs typeface="Arial" panose="020B0604020202020204" pitchFamily="34" charset="0"/>
                <a:sym typeface="Century Gothic"/>
              </a:rPr>
              <a:t>      </a:t>
            </a:r>
          </a:p>
          <a:p>
            <a:pPr marL="0" marR="0" lvl="0" indent="0" algn="just" rtl="0">
              <a:lnSpc>
                <a:spcPct val="100000"/>
              </a:lnSpc>
              <a:spcBef>
                <a:spcPts val="0"/>
              </a:spcBef>
              <a:spcAft>
                <a:spcPts val="0"/>
              </a:spcAft>
              <a:buNone/>
            </a:pPr>
            <a:r>
              <a:rPr lang="es-MX" sz="3600" b="0" i="0" u="none" strike="noStrike" cap="none" dirty="0">
                <a:solidFill>
                  <a:srgbClr val="0F243E"/>
                </a:solidFill>
                <a:latin typeface="Arial" panose="020B0604020202020204" pitchFamily="34" charset="0"/>
                <a:ea typeface="Century Gothic"/>
                <a:cs typeface="Arial" panose="020B0604020202020204" pitchFamily="34" charset="0"/>
                <a:sym typeface="Century Gothic"/>
              </a:rPr>
              <a:t>      </a:t>
            </a:r>
          </a:p>
          <a:p>
            <a:pPr marL="0" marR="0" lvl="0" indent="0" algn="just" rtl="0">
              <a:lnSpc>
                <a:spcPct val="100000"/>
              </a:lnSpc>
              <a:spcBef>
                <a:spcPts val="0"/>
              </a:spcBef>
              <a:spcAft>
                <a:spcPts val="0"/>
              </a:spcAft>
              <a:buNone/>
            </a:pPr>
            <a:endParaRPr lang="es-MX" sz="3600" b="0" i="0" u="none" strike="noStrike" cap="none" dirty="0">
              <a:solidFill>
                <a:srgbClr val="0F243E"/>
              </a:solidFill>
              <a:latin typeface="Arial" panose="020B0604020202020204" pitchFamily="34" charset="0"/>
              <a:ea typeface="Century Gothic"/>
              <a:cs typeface="Arial" panose="020B0604020202020204" pitchFamily="34" charset="0"/>
              <a:sym typeface="Century Gothic"/>
            </a:endParaRPr>
          </a:p>
          <a:p>
            <a:pPr marL="0" marR="0" lvl="0" indent="0" algn="just" rtl="0">
              <a:lnSpc>
                <a:spcPct val="100000"/>
              </a:lnSpc>
              <a:spcBef>
                <a:spcPts val="0"/>
              </a:spcBef>
              <a:spcAft>
                <a:spcPts val="0"/>
              </a:spcAft>
              <a:buNone/>
            </a:pPr>
            <a:r>
              <a:rPr lang="es-MX" sz="3600" b="0" i="0" u="none" strike="noStrike" cap="none" dirty="0">
                <a:solidFill>
                  <a:srgbClr val="0F243E"/>
                </a:solidFill>
                <a:latin typeface="Arial" panose="020B0604020202020204" pitchFamily="34" charset="0"/>
                <a:ea typeface="Century Gothic"/>
                <a:cs typeface="Arial" panose="020B0604020202020204" pitchFamily="34" charset="0"/>
                <a:sym typeface="Century Gothic"/>
              </a:rPr>
              <a:t>                                                                                                                        </a:t>
            </a:r>
            <a:endParaRPr lang="es-MX" sz="3600" dirty="0">
              <a:latin typeface="Arial" panose="020B0604020202020204" pitchFamily="34" charset="0"/>
              <a:cs typeface="Arial" panose="020B0604020202020204" pitchFamily="34" charset="0"/>
            </a:endParaRPr>
          </a:p>
          <a:p>
            <a:pPr marL="0" marR="0" lvl="0" indent="0" algn="just" rtl="0">
              <a:lnSpc>
                <a:spcPct val="100000"/>
              </a:lnSpc>
              <a:spcBef>
                <a:spcPts val="0"/>
              </a:spcBef>
              <a:spcAft>
                <a:spcPts val="0"/>
              </a:spcAft>
              <a:buNone/>
            </a:pPr>
            <a:endParaRPr lang="es-MX" sz="3600" b="0" i="0" u="none" strike="noStrike" cap="none" dirty="0">
              <a:solidFill>
                <a:srgbClr val="0F243E"/>
              </a:solidFill>
              <a:latin typeface="Arial" panose="020B0604020202020204" pitchFamily="34" charset="0"/>
              <a:ea typeface="Century Gothic"/>
              <a:cs typeface="Arial" panose="020B0604020202020204" pitchFamily="34" charset="0"/>
              <a:sym typeface="Century Gothic"/>
            </a:endParaRPr>
          </a:p>
          <a:p>
            <a:pPr marL="0" marR="0" lvl="0" indent="0" algn="just" rtl="0">
              <a:lnSpc>
                <a:spcPct val="100000"/>
              </a:lnSpc>
              <a:spcBef>
                <a:spcPts val="0"/>
              </a:spcBef>
              <a:spcAft>
                <a:spcPts val="0"/>
              </a:spcAft>
              <a:buNone/>
            </a:pPr>
            <a:endParaRPr lang="es-MX" sz="3600" b="0" i="0" u="none" strike="noStrike" cap="none" dirty="0">
              <a:solidFill>
                <a:srgbClr val="0F243E"/>
              </a:solidFill>
              <a:latin typeface="Arial" panose="020B0604020202020204" pitchFamily="34" charset="0"/>
              <a:ea typeface="Calibri"/>
              <a:cs typeface="Arial" panose="020B0604020202020204" pitchFamily="34" charset="0"/>
              <a:sym typeface="Calibri"/>
            </a:endParaRPr>
          </a:p>
          <a:p>
            <a:pPr marL="0" marR="0" lvl="0" indent="0" algn="just" rtl="0">
              <a:lnSpc>
                <a:spcPct val="100000"/>
              </a:lnSpc>
              <a:spcBef>
                <a:spcPts val="0"/>
              </a:spcBef>
              <a:spcAft>
                <a:spcPts val="0"/>
              </a:spcAft>
              <a:buNone/>
            </a:pPr>
            <a:endParaRPr lang="es-MX" sz="3600" dirty="0">
              <a:solidFill>
                <a:srgbClr val="0F243E"/>
              </a:solidFill>
              <a:latin typeface="Arial" panose="020B0604020202020204" pitchFamily="34" charset="0"/>
              <a:ea typeface="Calibri"/>
              <a:cs typeface="Arial" panose="020B0604020202020204" pitchFamily="34" charset="0"/>
              <a:sym typeface="Calibri"/>
            </a:endParaRPr>
          </a:p>
          <a:p>
            <a:pPr marL="0" marR="0" lvl="0" indent="0" algn="just" rtl="0">
              <a:lnSpc>
                <a:spcPct val="100000"/>
              </a:lnSpc>
              <a:spcBef>
                <a:spcPts val="0"/>
              </a:spcBef>
              <a:spcAft>
                <a:spcPts val="0"/>
              </a:spcAft>
              <a:buNone/>
            </a:pPr>
            <a:endParaRPr lang="es-MX" sz="3600" dirty="0">
              <a:solidFill>
                <a:srgbClr val="0F243E"/>
              </a:solidFill>
              <a:latin typeface="Arial" panose="020B0604020202020204" pitchFamily="34" charset="0"/>
              <a:ea typeface="Calibri"/>
              <a:cs typeface="Arial" panose="020B0604020202020204" pitchFamily="34" charset="0"/>
              <a:sym typeface="Calibri"/>
            </a:endParaRPr>
          </a:p>
          <a:p>
            <a:pPr marL="0" marR="0" lvl="0" indent="0" algn="just" rtl="0">
              <a:lnSpc>
                <a:spcPct val="100000"/>
              </a:lnSpc>
              <a:spcBef>
                <a:spcPts val="0"/>
              </a:spcBef>
              <a:spcAft>
                <a:spcPts val="0"/>
              </a:spcAft>
              <a:buNone/>
            </a:pPr>
            <a:endParaRPr lang="es-MX" sz="3600" b="0" i="0" u="none" strike="noStrike" cap="none" dirty="0">
              <a:solidFill>
                <a:srgbClr val="0F243E"/>
              </a:solidFill>
              <a:latin typeface="Arial" panose="020B0604020202020204" pitchFamily="34" charset="0"/>
              <a:ea typeface="Calibri"/>
              <a:cs typeface="Arial" panose="020B0604020202020204" pitchFamily="34" charset="0"/>
              <a:sym typeface="Calibri"/>
            </a:endParaRPr>
          </a:p>
          <a:p>
            <a:pPr marL="0" marR="0" lvl="0" indent="0" algn="just" rtl="0">
              <a:lnSpc>
                <a:spcPct val="100000"/>
              </a:lnSpc>
              <a:spcBef>
                <a:spcPts val="0"/>
              </a:spcBef>
              <a:spcAft>
                <a:spcPts val="0"/>
              </a:spcAft>
              <a:buNone/>
            </a:pPr>
            <a:endParaRPr lang="es-MX" sz="3600" b="0" i="0" u="none" strike="noStrike" cap="none" dirty="0">
              <a:solidFill>
                <a:srgbClr val="0F243E"/>
              </a:solidFill>
              <a:latin typeface="Arial" panose="020B0604020202020204" pitchFamily="34" charset="0"/>
              <a:ea typeface="Calibri"/>
              <a:cs typeface="Arial" panose="020B0604020202020204" pitchFamily="34" charset="0"/>
              <a:sym typeface="Calibri"/>
            </a:endParaRPr>
          </a:p>
          <a:p>
            <a:pPr marL="50800" algn="just" rtl="0">
              <a:lnSpc>
                <a:spcPct val="90000"/>
              </a:lnSpc>
              <a:spcBef>
                <a:spcPts val="1000"/>
              </a:spcBef>
              <a:buSzPts val="2800"/>
            </a:pPr>
            <a:endParaRPr lang="es-MX" sz="3600" dirty="0">
              <a:solidFill>
                <a:schemeClr val="tx1"/>
              </a:solidFill>
              <a:latin typeface="Arial" panose="020B0604020202020204" pitchFamily="34" charset="0"/>
              <a:cs typeface="Arial" panose="020B0604020202020204" pitchFamily="34" charset="0"/>
            </a:endParaRPr>
          </a:p>
          <a:p>
            <a:pPr marL="50800" lvl="0" indent="0" algn="just" rtl="0">
              <a:lnSpc>
                <a:spcPct val="90000"/>
              </a:lnSpc>
              <a:spcBef>
                <a:spcPts val="1000"/>
              </a:spcBef>
              <a:spcAft>
                <a:spcPts val="0"/>
              </a:spcAft>
              <a:buSzPts val="2800"/>
              <a:buNone/>
            </a:pPr>
            <a:endParaRPr lang="es-MX" sz="3600" dirty="0">
              <a:solidFill>
                <a:schemeClr val="tx1"/>
              </a:solidFill>
              <a:latin typeface="Arial" panose="020B0604020202020204" pitchFamily="34" charset="0"/>
              <a:cs typeface="Arial" panose="020B0604020202020204" pitchFamily="34" charset="0"/>
            </a:endParaRPr>
          </a:p>
          <a:p>
            <a:pPr marL="457200" lvl="1" indent="0" algn="just" rtl="0">
              <a:lnSpc>
                <a:spcPct val="100000"/>
              </a:lnSpc>
              <a:spcBef>
                <a:spcPts val="480"/>
              </a:spcBef>
              <a:spcAft>
                <a:spcPts val="0"/>
              </a:spcAft>
              <a:buClr>
                <a:srgbClr val="818990"/>
              </a:buClr>
              <a:buSzPts val="2400"/>
              <a:buNone/>
            </a:pPr>
            <a:endParaRPr lang="es-MX" sz="3600" dirty="0">
              <a:solidFill>
                <a:srgbClr val="222222"/>
              </a:solidFill>
              <a:latin typeface="Arial" panose="020B0604020202020204" pitchFamily="34" charset="0"/>
              <a:ea typeface="Calibri"/>
              <a:cs typeface="Arial" panose="020B0604020202020204" pitchFamily="34" charset="0"/>
              <a:sym typeface="Calibri"/>
            </a:endParaRPr>
          </a:p>
          <a:p>
            <a:pPr marL="457200" lvl="1" indent="0" algn="just" rtl="0">
              <a:lnSpc>
                <a:spcPct val="100000"/>
              </a:lnSpc>
              <a:spcBef>
                <a:spcPts val="480"/>
              </a:spcBef>
              <a:spcAft>
                <a:spcPts val="0"/>
              </a:spcAft>
              <a:buClr>
                <a:srgbClr val="222222"/>
              </a:buClr>
              <a:buSzPts val="2400"/>
              <a:buNone/>
            </a:pPr>
            <a:endParaRPr lang="es-MX" sz="3600" b="1" i="1" dirty="0">
              <a:solidFill>
                <a:srgbClr val="222222"/>
              </a:solidFill>
              <a:latin typeface="Arial" panose="020B0604020202020204" pitchFamily="34" charset="0"/>
              <a:ea typeface="Calibri"/>
              <a:cs typeface="Arial" panose="020B0604020202020204" pitchFamily="34" charset="0"/>
              <a:sym typeface="Calibri"/>
            </a:endParaRPr>
          </a:p>
          <a:p>
            <a:pPr marL="457200" lvl="1" indent="0" algn="just" rtl="0">
              <a:lnSpc>
                <a:spcPct val="100000"/>
              </a:lnSpc>
              <a:spcBef>
                <a:spcPts val="480"/>
              </a:spcBef>
              <a:spcAft>
                <a:spcPts val="0"/>
              </a:spcAft>
              <a:buClr>
                <a:srgbClr val="222222"/>
              </a:buClr>
              <a:buSzPts val="2400"/>
              <a:buNone/>
            </a:pPr>
            <a:endParaRPr lang="es-MX" sz="3600" b="1" i="1" dirty="0">
              <a:solidFill>
                <a:srgbClr val="222222"/>
              </a:solidFill>
              <a:latin typeface="Arial" panose="020B0604020202020204" pitchFamily="34" charset="0"/>
              <a:ea typeface="Calibri"/>
              <a:cs typeface="Arial" panose="020B0604020202020204" pitchFamily="34" charset="0"/>
              <a:sym typeface="Calibri"/>
            </a:endParaRPr>
          </a:p>
          <a:p>
            <a:pPr marR="0" lvl="0" algn="just" rtl="0">
              <a:lnSpc>
                <a:spcPct val="100000"/>
              </a:lnSpc>
              <a:spcBef>
                <a:spcPts val="0"/>
              </a:spcBef>
              <a:spcAft>
                <a:spcPts val="0"/>
              </a:spcAft>
            </a:pPr>
            <a:endParaRPr lang="es-CL" sz="3600" dirty="0">
              <a:solidFill>
                <a:srgbClr val="222222"/>
              </a:solidFill>
              <a:latin typeface="Arial" panose="020B0604020202020204" pitchFamily="34" charset="0"/>
              <a:cs typeface="Arial" panose="020B0604020202020204" pitchFamily="34" charset="0"/>
              <a:sym typeface="Calibri"/>
            </a:endParaRPr>
          </a:p>
          <a:p>
            <a:pPr marL="285750" marR="0" lvl="0" indent="-285750" algn="just" rtl="0">
              <a:lnSpc>
                <a:spcPct val="100000"/>
              </a:lnSpc>
              <a:spcBef>
                <a:spcPts val="0"/>
              </a:spcBef>
              <a:spcAft>
                <a:spcPts val="0"/>
              </a:spcAft>
              <a:buFont typeface="Arial" panose="020B0604020202020204" pitchFamily="34" charset="0"/>
              <a:buChar char="•"/>
            </a:pPr>
            <a:endParaRPr lang="es-ES_tradnl" sz="1200" dirty="0">
              <a:latin typeface="Calibri" panose="020F0502020204030204" pitchFamily="34" charset="0"/>
              <a:cs typeface="Calibri" panose="020F0502020204030204" pitchFamily="34" charset="0"/>
            </a:endParaRPr>
          </a:p>
        </p:txBody>
      </p:sp>
      <p:pic>
        <p:nvPicPr>
          <p:cNvPr id="3" name="Google Shape;404;p36">
            <a:extLst>
              <a:ext uri="{FF2B5EF4-FFF2-40B4-BE49-F238E27FC236}">
                <a16:creationId xmlns:a16="http://schemas.microsoft.com/office/drawing/2014/main" id="{9A05B5FF-7FAC-612E-010D-BFC5B80F9BC7}"/>
              </a:ext>
            </a:extLst>
          </p:cNvPr>
          <p:cNvPicPr preferRelativeResize="0"/>
          <p:nvPr/>
        </p:nvPicPr>
        <p:blipFill rotWithShape="1">
          <a:blip r:embed="rId2">
            <a:alphaModFix/>
          </a:blip>
          <a:srcRect/>
          <a:stretch/>
        </p:blipFill>
        <p:spPr>
          <a:xfrm>
            <a:off x="1212850" y="3978275"/>
            <a:ext cx="2976217" cy="2905045"/>
          </a:xfrm>
          <a:prstGeom prst="rect">
            <a:avLst/>
          </a:prstGeom>
          <a:noFill/>
          <a:ln>
            <a:noFill/>
          </a:ln>
        </p:spPr>
      </p:pic>
      <p:pic>
        <p:nvPicPr>
          <p:cNvPr id="4" name="Google Shape;405;p36">
            <a:extLst>
              <a:ext uri="{FF2B5EF4-FFF2-40B4-BE49-F238E27FC236}">
                <a16:creationId xmlns:a16="http://schemas.microsoft.com/office/drawing/2014/main" id="{9923ACC9-6DCE-17C8-9340-4349A30E8F76}"/>
              </a:ext>
            </a:extLst>
          </p:cNvPr>
          <p:cNvPicPr preferRelativeResize="0"/>
          <p:nvPr/>
        </p:nvPicPr>
        <p:blipFill rotWithShape="1">
          <a:blip r:embed="rId3">
            <a:alphaModFix/>
          </a:blip>
          <a:srcRect/>
          <a:stretch/>
        </p:blipFill>
        <p:spPr>
          <a:xfrm>
            <a:off x="1059864" y="6883320"/>
            <a:ext cx="3282188" cy="2905044"/>
          </a:xfrm>
          <a:prstGeom prst="rect">
            <a:avLst/>
          </a:prstGeom>
          <a:noFill/>
          <a:ln>
            <a:noFill/>
          </a:ln>
        </p:spPr>
      </p:pic>
      <p:pic>
        <p:nvPicPr>
          <p:cNvPr id="7" name="Google Shape;407;p36">
            <a:extLst>
              <a:ext uri="{FF2B5EF4-FFF2-40B4-BE49-F238E27FC236}">
                <a16:creationId xmlns:a16="http://schemas.microsoft.com/office/drawing/2014/main" id="{C2F99FE3-3A20-0FC7-1F8A-BD5D73B4005F}"/>
              </a:ext>
            </a:extLst>
          </p:cNvPr>
          <p:cNvPicPr preferRelativeResize="0"/>
          <p:nvPr/>
        </p:nvPicPr>
        <p:blipFill rotWithShape="1">
          <a:blip r:embed="rId4">
            <a:alphaModFix/>
          </a:blip>
          <a:srcRect/>
          <a:stretch/>
        </p:blipFill>
        <p:spPr>
          <a:xfrm>
            <a:off x="6701511" y="3997024"/>
            <a:ext cx="10512327" cy="4839299"/>
          </a:xfrm>
          <a:prstGeom prst="rect">
            <a:avLst/>
          </a:prstGeom>
          <a:noFill/>
          <a:ln>
            <a:noFill/>
          </a:ln>
        </p:spPr>
      </p:pic>
    </p:spTree>
    <p:extLst>
      <p:ext uri="{BB962C8B-B14F-4D97-AF65-F5344CB8AC3E}">
        <p14:creationId xmlns:p14="http://schemas.microsoft.com/office/powerpoint/2010/main" val="337874995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11FCC6-3B49-9D46-8B62-80E94C906F0A}"/>
              </a:ext>
            </a:extLst>
          </p:cNvPr>
          <p:cNvSpPr>
            <a:spLocks noGrp="1"/>
          </p:cNvSpPr>
          <p:nvPr>
            <p:ph type="title"/>
          </p:nvPr>
        </p:nvSpPr>
        <p:spPr/>
        <p:txBody>
          <a:bodyPr/>
          <a:lstStyle/>
          <a:p>
            <a:r>
              <a:rPr lang="es-CL" dirty="0"/>
              <a:t>Métodos</a:t>
            </a:r>
          </a:p>
        </p:txBody>
      </p:sp>
      <p:sp>
        <p:nvSpPr>
          <p:cNvPr id="5" name="Marcador de texto 3">
            <a:extLst>
              <a:ext uri="{FF2B5EF4-FFF2-40B4-BE49-F238E27FC236}">
                <a16:creationId xmlns:a16="http://schemas.microsoft.com/office/drawing/2014/main" id="{96B2B5F8-1266-F9D8-8342-1A8CBAA081BD}"/>
              </a:ext>
            </a:extLst>
          </p:cNvPr>
          <p:cNvSpPr txBox="1">
            <a:spLocks/>
          </p:cNvSpPr>
          <p:nvPr/>
        </p:nvSpPr>
        <p:spPr>
          <a:xfrm>
            <a:off x="755650" y="1920874"/>
            <a:ext cx="18664662" cy="8991601"/>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50800" lvl="0" indent="0" algn="just" rtl="0">
              <a:lnSpc>
                <a:spcPct val="90000"/>
              </a:lnSpc>
              <a:spcBef>
                <a:spcPts val="1000"/>
              </a:spcBef>
              <a:spcAft>
                <a:spcPts val="0"/>
              </a:spcAft>
              <a:buSzPts val="2800"/>
              <a:buNone/>
            </a:pPr>
            <a:r>
              <a:rPr lang="es-MX" sz="3600" dirty="0">
                <a:solidFill>
                  <a:schemeClr val="tx1"/>
                </a:solidFill>
                <a:latin typeface="Arial" panose="020B0604020202020204" pitchFamily="34" charset="0"/>
                <a:cs typeface="Arial" panose="020B0604020202020204" pitchFamily="34" charset="0"/>
              </a:rPr>
              <a:t>El operador </a:t>
            </a:r>
            <a:r>
              <a:rPr lang="es-MX" sz="3600" b="1" dirty="0">
                <a:solidFill>
                  <a:schemeClr val="tx1"/>
                </a:solidFill>
                <a:latin typeface="Arial" panose="020B0604020202020204" pitchFamily="34" charset="0"/>
                <a:cs typeface="Arial" panose="020B0604020202020204" pitchFamily="34" charset="0"/>
              </a:rPr>
              <a:t>new</a:t>
            </a:r>
            <a:r>
              <a:rPr lang="es-MX" sz="3600" dirty="0">
                <a:solidFill>
                  <a:schemeClr val="tx1"/>
                </a:solidFill>
                <a:latin typeface="Arial" panose="020B0604020202020204" pitchFamily="34" charset="0"/>
                <a:cs typeface="Arial" panose="020B0604020202020204" pitchFamily="34" charset="0"/>
              </a:rPr>
              <a:t> es el que crea el objeto de forma automática ejecutando el método constructor que se define en la clase Pizza. Existen dos tipos:</a:t>
            </a:r>
          </a:p>
          <a:p>
            <a:pPr marL="50800" lvl="0" indent="0" algn="just" rtl="0">
              <a:lnSpc>
                <a:spcPct val="90000"/>
              </a:lnSpc>
              <a:spcBef>
                <a:spcPts val="1000"/>
              </a:spcBef>
              <a:spcAft>
                <a:spcPts val="0"/>
              </a:spcAft>
              <a:buSzPts val="2800"/>
              <a:buNone/>
            </a:pPr>
            <a:endParaRPr lang="es-MX" sz="3600" dirty="0">
              <a:solidFill>
                <a:schemeClr val="tx1"/>
              </a:solidFill>
              <a:latin typeface="Arial" panose="020B0604020202020204" pitchFamily="34" charset="0"/>
              <a:cs typeface="Arial" panose="020B0604020202020204" pitchFamily="34" charset="0"/>
            </a:endParaRPr>
          </a:p>
          <a:p>
            <a:pPr marL="2286000" lvl="4" indent="-317500" algn="l" rtl="0">
              <a:lnSpc>
                <a:spcPct val="90000"/>
              </a:lnSpc>
              <a:spcBef>
                <a:spcPts val="500"/>
              </a:spcBef>
              <a:spcAft>
                <a:spcPts val="0"/>
              </a:spcAft>
              <a:buClr>
                <a:schemeClr val="tx1"/>
              </a:buClr>
              <a:buSzPts val="1400"/>
              <a:buFont typeface="Arial"/>
              <a:buChar char="➤"/>
            </a:pPr>
            <a:r>
              <a:rPr lang="es-MX" sz="3600" dirty="0">
                <a:solidFill>
                  <a:schemeClr val="tx1"/>
                </a:solidFill>
                <a:latin typeface="Arial" panose="020B0604020202020204" pitchFamily="34" charset="0"/>
                <a:ea typeface="Calibri"/>
                <a:cs typeface="Arial" panose="020B0604020202020204" pitchFamily="34" charset="0"/>
                <a:sym typeface="Calibri"/>
              </a:rPr>
              <a:t>Con parámetros </a:t>
            </a:r>
            <a:endParaRPr lang="es-MX" sz="3600" dirty="0">
              <a:solidFill>
                <a:schemeClr val="tx1"/>
              </a:solidFill>
              <a:latin typeface="Arial" panose="020B0604020202020204" pitchFamily="34" charset="0"/>
              <a:cs typeface="Arial" panose="020B0604020202020204" pitchFamily="34" charset="0"/>
            </a:endParaRPr>
          </a:p>
          <a:p>
            <a:pPr marL="2286000" lvl="4" indent="-317500" algn="l" rtl="0">
              <a:lnSpc>
                <a:spcPct val="90000"/>
              </a:lnSpc>
              <a:spcBef>
                <a:spcPts val="500"/>
              </a:spcBef>
              <a:spcAft>
                <a:spcPts val="0"/>
              </a:spcAft>
              <a:buClr>
                <a:schemeClr val="tx1"/>
              </a:buClr>
              <a:buSzPts val="1400"/>
              <a:buFont typeface="Arial"/>
              <a:buChar char="➤"/>
            </a:pPr>
            <a:r>
              <a:rPr lang="es-MX" sz="3600" dirty="0">
                <a:solidFill>
                  <a:schemeClr val="tx1"/>
                </a:solidFill>
                <a:latin typeface="Arial" panose="020B0604020202020204" pitchFamily="34" charset="0"/>
                <a:ea typeface="Calibri"/>
                <a:cs typeface="Arial" panose="020B0604020202020204" pitchFamily="34" charset="0"/>
                <a:sym typeface="Calibri"/>
              </a:rPr>
              <a:t>Sin parámetros	</a:t>
            </a:r>
            <a:r>
              <a:rPr lang="es-MX" sz="3600" dirty="0">
                <a:solidFill>
                  <a:schemeClr val="tx1"/>
                </a:solidFill>
                <a:latin typeface="Arial" panose="020B0604020202020204" pitchFamily="34" charset="0"/>
                <a:cs typeface="Arial" panose="020B0604020202020204" pitchFamily="34" charset="0"/>
              </a:rPr>
              <a:t>	</a:t>
            </a:r>
          </a:p>
          <a:p>
            <a:pPr marL="1968500" lvl="4" indent="0" algn="just" rtl="0">
              <a:lnSpc>
                <a:spcPct val="90000"/>
              </a:lnSpc>
              <a:spcBef>
                <a:spcPts val="500"/>
              </a:spcBef>
              <a:spcAft>
                <a:spcPts val="0"/>
              </a:spcAft>
              <a:buClr>
                <a:srgbClr val="7030A0"/>
              </a:buClr>
              <a:buSzPts val="1400"/>
              <a:buNone/>
            </a:pPr>
            <a:endParaRPr lang="es-MX" sz="3600" dirty="0">
              <a:solidFill>
                <a:schemeClr val="tx1"/>
              </a:solidFill>
              <a:latin typeface="Arial" panose="020B0604020202020204" pitchFamily="34" charset="0"/>
              <a:cs typeface="Arial" panose="020B0604020202020204" pitchFamily="34" charset="0"/>
            </a:endParaRPr>
          </a:p>
          <a:p>
            <a:pPr marL="50800" lvl="0" indent="0" algn="just" rtl="0">
              <a:lnSpc>
                <a:spcPct val="90000"/>
              </a:lnSpc>
              <a:spcBef>
                <a:spcPts val="1000"/>
              </a:spcBef>
              <a:spcAft>
                <a:spcPts val="0"/>
              </a:spcAft>
              <a:buSzPts val="2800"/>
              <a:buNone/>
            </a:pPr>
            <a:r>
              <a:rPr lang="es-MX" sz="3600" dirty="0">
                <a:solidFill>
                  <a:schemeClr val="tx1"/>
                </a:solidFill>
                <a:latin typeface="Arial" panose="020B0604020202020204" pitchFamily="34" charset="0"/>
                <a:cs typeface="Arial" panose="020B0604020202020204" pitchFamily="34" charset="0"/>
              </a:rPr>
              <a:t>La llamada del método del ejemplo, es al constructor con parámetros (3).</a:t>
            </a:r>
          </a:p>
          <a:p>
            <a:pPr marL="50800" lvl="0" indent="0" algn="l" rtl="0">
              <a:lnSpc>
                <a:spcPct val="90000"/>
              </a:lnSpc>
              <a:spcBef>
                <a:spcPts val="1000"/>
              </a:spcBef>
              <a:spcAft>
                <a:spcPts val="0"/>
              </a:spcAft>
              <a:buSzPts val="2800"/>
              <a:buNone/>
            </a:pPr>
            <a:r>
              <a:rPr lang="es-MX" sz="3600" dirty="0">
                <a:solidFill>
                  <a:schemeClr val="tx1"/>
                </a:solidFill>
                <a:latin typeface="Arial" panose="020B0604020202020204" pitchFamily="34" charset="0"/>
                <a:cs typeface="Arial" panose="020B0604020202020204" pitchFamily="34" charset="0"/>
              </a:rPr>
              <a:t>La llamada al constructor sin parámetros sería:</a:t>
            </a:r>
          </a:p>
          <a:p>
            <a:pPr marL="50800" lvl="0" indent="0" algn="just" rtl="0">
              <a:lnSpc>
                <a:spcPct val="90000"/>
              </a:lnSpc>
              <a:spcBef>
                <a:spcPts val="1000"/>
              </a:spcBef>
              <a:spcAft>
                <a:spcPts val="0"/>
              </a:spcAft>
              <a:buSzPts val="2800"/>
              <a:buNone/>
            </a:pPr>
            <a:r>
              <a:rPr lang="es-MX" sz="3600" dirty="0">
                <a:solidFill>
                  <a:schemeClr val="tx1"/>
                </a:solidFill>
                <a:latin typeface="Arial" panose="020B0604020202020204" pitchFamily="34" charset="0"/>
                <a:cs typeface="Arial" panose="020B0604020202020204" pitchFamily="34" charset="0"/>
              </a:rPr>
              <a:t>		   </a:t>
            </a:r>
            <a:r>
              <a:rPr lang="es-MX" sz="3600" b="1" dirty="0">
                <a:solidFill>
                  <a:schemeClr val="tx1"/>
                </a:solidFill>
                <a:latin typeface="Arial" panose="020B0604020202020204" pitchFamily="34" charset="0"/>
                <a:ea typeface="Century Gothic"/>
                <a:cs typeface="Arial" panose="020B0604020202020204" pitchFamily="34" charset="0"/>
                <a:sym typeface="Century Gothic"/>
              </a:rPr>
              <a:t>Pizza pizza1 = new Pizza();</a:t>
            </a:r>
            <a:r>
              <a:rPr lang="es-MX" sz="3600" dirty="0">
                <a:solidFill>
                  <a:schemeClr val="tx1"/>
                </a:solidFill>
                <a:latin typeface="Arial" panose="020B0604020202020204" pitchFamily="34" charset="0"/>
                <a:cs typeface="Arial" panose="020B0604020202020204" pitchFamily="34" charset="0"/>
              </a:rPr>
              <a:t>	</a:t>
            </a:r>
          </a:p>
          <a:p>
            <a:pPr marL="50800" lvl="0" indent="0" algn="l" rtl="0">
              <a:lnSpc>
                <a:spcPct val="90000"/>
              </a:lnSpc>
              <a:spcBef>
                <a:spcPts val="1000"/>
              </a:spcBef>
              <a:spcAft>
                <a:spcPts val="0"/>
              </a:spcAft>
              <a:buSzPts val="2800"/>
              <a:buNone/>
            </a:pPr>
            <a:endParaRPr lang="es-MX" sz="3600" dirty="0">
              <a:solidFill>
                <a:schemeClr val="tx1"/>
              </a:solidFill>
              <a:latin typeface="Arial" panose="020B0604020202020204" pitchFamily="34" charset="0"/>
              <a:cs typeface="Arial" panose="020B0604020202020204" pitchFamily="34" charset="0"/>
            </a:endParaRPr>
          </a:p>
          <a:p>
            <a:pPr marL="50800" lvl="0" indent="0" algn="l" rtl="0">
              <a:lnSpc>
                <a:spcPct val="90000"/>
              </a:lnSpc>
              <a:spcBef>
                <a:spcPts val="1000"/>
              </a:spcBef>
              <a:spcAft>
                <a:spcPts val="0"/>
              </a:spcAft>
              <a:buSzPts val="2800"/>
              <a:buNone/>
            </a:pPr>
            <a:endParaRPr lang="es-MX" sz="3600" dirty="0">
              <a:solidFill>
                <a:schemeClr val="tx1"/>
              </a:solidFill>
              <a:latin typeface="Arial" panose="020B0604020202020204" pitchFamily="34" charset="0"/>
              <a:cs typeface="Arial" panose="020B0604020202020204" pitchFamily="34" charset="0"/>
            </a:endParaRPr>
          </a:p>
          <a:p>
            <a:pPr marL="50800" lvl="0" indent="0" algn="just" rtl="0">
              <a:lnSpc>
                <a:spcPct val="90000"/>
              </a:lnSpc>
              <a:spcBef>
                <a:spcPts val="1000"/>
              </a:spcBef>
              <a:spcAft>
                <a:spcPts val="0"/>
              </a:spcAft>
              <a:buSzPts val="2800"/>
              <a:buNone/>
            </a:pPr>
            <a:endParaRPr lang="es-MX" sz="3600" dirty="0">
              <a:solidFill>
                <a:schemeClr val="tx1"/>
              </a:solidFill>
              <a:latin typeface="Arial" panose="020B0604020202020204" pitchFamily="34" charset="0"/>
              <a:cs typeface="Arial" panose="020B0604020202020204" pitchFamily="34" charset="0"/>
            </a:endParaRPr>
          </a:p>
          <a:p>
            <a:pPr marL="50800" lvl="0" indent="0" algn="just" rtl="0">
              <a:lnSpc>
                <a:spcPct val="90000"/>
              </a:lnSpc>
              <a:spcBef>
                <a:spcPts val="1000"/>
              </a:spcBef>
              <a:spcAft>
                <a:spcPts val="0"/>
              </a:spcAft>
              <a:buSzPts val="2800"/>
              <a:buNone/>
            </a:pPr>
            <a:r>
              <a:rPr lang="es-MX" sz="3600" dirty="0">
                <a:solidFill>
                  <a:schemeClr val="tx1"/>
                </a:solidFill>
                <a:latin typeface="Arial" panose="020B0604020202020204" pitchFamily="34" charset="0"/>
                <a:cs typeface="Arial" panose="020B0604020202020204" pitchFamily="34" charset="0"/>
              </a:rPr>
              <a:t>Ya sea el </a:t>
            </a:r>
            <a:r>
              <a:rPr lang="es-MX" sz="3600" b="1" dirty="0">
                <a:solidFill>
                  <a:schemeClr val="tx1"/>
                </a:solidFill>
                <a:latin typeface="Arial" panose="020B0604020202020204" pitchFamily="34" charset="0"/>
                <a:cs typeface="Arial" panose="020B0604020202020204" pitchFamily="34" charset="0"/>
              </a:rPr>
              <a:t>constructor con o sin parámetros</a:t>
            </a:r>
            <a:r>
              <a:rPr lang="es-MX" sz="3600" dirty="0">
                <a:solidFill>
                  <a:schemeClr val="tx1"/>
                </a:solidFill>
                <a:latin typeface="Arial" panose="020B0604020202020204" pitchFamily="34" charset="0"/>
                <a:cs typeface="Arial" panose="020B0604020202020204" pitchFamily="34" charset="0"/>
              </a:rPr>
              <a:t>, su fin es inicializar los objetos. Su </a:t>
            </a:r>
            <a:r>
              <a:rPr lang="es-MX" sz="3600" b="1" dirty="0">
                <a:solidFill>
                  <a:schemeClr val="tx1"/>
                </a:solidFill>
                <a:latin typeface="Arial" panose="020B0604020202020204" pitchFamily="34" charset="0"/>
                <a:cs typeface="Arial" panose="020B0604020202020204" pitchFamily="34" charset="0"/>
              </a:rPr>
              <a:t>nombre</a:t>
            </a:r>
            <a:r>
              <a:rPr lang="es-MX" sz="3600" dirty="0">
                <a:solidFill>
                  <a:schemeClr val="tx1"/>
                </a:solidFill>
                <a:latin typeface="Arial" panose="020B0604020202020204" pitchFamily="34" charset="0"/>
                <a:cs typeface="Arial" panose="020B0604020202020204" pitchFamily="34" charset="0"/>
              </a:rPr>
              <a:t> siempre es el </a:t>
            </a:r>
            <a:r>
              <a:rPr lang="es-MX" sz="3600" b="1" dirty="0">
                <a:solidFill>
                  <a:schemeClr val="tx1"/>
                </a:solidFill>
                <a:latin typeface="Arial" panose="020B0604020202020204" pitchFamily="34" charset="0"/>
                <a:cs typeface="Arial" panose="020B0604020202020204" pitchFamily="34" charset="0"/>
              </a:rPr>
              <a:t>mismo nombre de la clase</a:t>
            </a:r>
            <a:r>
              <a:rPr lang="es-MX" sz="3600" dirty="0">
                <a:solidFill>
                  <a:schemeClr val="tx1"/>
                </a:solidFill>
                <a:latin typeface="Arial" panose="020B0604020202020204" pitchFamily="34" charset="0"/>
                <a:cs typeface="Arial" panose="020B0604020202020204" pitchFamily="34" charset="0"/>
              </a:rPr>
              <a:t>.</a:t>
            </a:r>
          </a:p>
          <a:p>
            <a:pPr marL="342900" indent="-342900" algn="just">
              <a:buClr>
                <a:schemeClr val="dk1"/>
              </a:buClr>
              <a:buSzPts val="2400"/>
            </a:pPr>
            <a:endParaRPr lang="es-CL" sz="4400" dirty="0">
              <a:solidFill>
                <a:schemeClr val="dk1"/>
              </a:solidFill>
              <a:latin typeface="Calibri"/>
              <a:cs typeface="Calibri"/>
            </a:endParaRPr>
          </a:p>
          <a:p>
            <a:pPr marL="342900" indent="-342900" algn="just">
              <a:buClr>
                <a:schemeClr val="dk1"/>
              </a:buClr>
              <a:buSzPts val="2400"/>
            </a:pPr>
            <a:endParaRPr lang="es-CL" sz="4400" dirty="0">
              <a:solidFill>
                <a:schemeClr val="dk1"/>
              </a:solidFill>
              <a:latin typeface="Calibri"/>
              <a:cs typeface="Calibri"/>
            </a:endParaRPr>
          </a:p>
          <a:p>
            <a:pPr marL="342900" indent="-342900" algn="just">
              <a:buClr>
                <a:schemeClr val="dk1"/>
              </a:buClr>
              <a:buSzPts val="2400"/>
            </a:pPr>
            <a:endParaRPr lang="es-CL" sz="4400" dirty="0">
              <a:solidFill>
                <a:schemeClr val="dk1"/>
              </a:solidFill>
              <a:latin typeface="Calibri"/>
              <a:cs typeface="Calibri"/>
            </a:endParaRPr>
          </a:p>
          <a:p>
            <a:pPr marL="342900" indent="-342900" algn="just">
              <a:buClr>
                <a:schemeClr val="dk1"/>
              </a:buClr>
              <a:buSzPts val="2400"/>
            </a:pPr>
            <a:endParaRPr lang="es-CL" sz="4400" dirty="0">
              <a:solidFill>
                <a:schemeClr val="dk1"/>
              </a:solidFill>
              <a:latin typeface="Calibri"/>
              <a:cs typeface="Calibri"/>
            </a:endParaRPr>
          </a:p>
          <a:p>
            <a:pPr marL="342900" indent="-342900" algn="just">
              <a:buClr>
                <a:schemeClr val="dk1"/>
              </a:buClr>
              <a:buSzPts val="2400"/>
            </a:pPr>
            <a:endParaRPr lang="es-CL" sz="4400" dirty="0">
              <a:solidFill>
                <a:schemeClr val="dk1"/>
              </a:solidFill>
              <a:latin typeface="Calibri"/>
              <a:cs typeface="Calibri"/>
            </a:endParaRPr>
          </a:p>
          <a:p>
            <a:pPr marL="342900" indent="-342900" algn="just">
              <a:buClr>
                <a:schemeClr val="dk1"/>
              </a:buClr>
              <a:buSzPts val="2400"/>
            </a:pPr>
            <a:endParaRPr lang="es-CL" sz="4400" dirty="0">
              <a:solidFill>
                <a:schemeClr val="dk1"/>
              </a:solidFill>
              <a:latin typeface="Calibri"/>
              <a:cs typeface="Calibri"/>
            </a:endParaRPr>
          </a:p>
          <a:p>
            <a:pPr lvl="4"/>
            <a:endParaRPr lang="es-ES_tradnl" sz="1200" dirty="0">
              <a:latin typeface="Calibri" panose="020F0502020204030204" pitchFamily="34" charset="0"/>
              <a:cs typeface="Calibri" panose="020F0502020204030204" pitchFamily="34" charset="0"/>
            </a:endParaRPr>
          </a:p>
        </p:txBody>
      </p:sp>
      <p:sp>
        <p:nvSpPr>
          <p:cNvPr id="6" name="Marcador de texto 3">
            <a:extLst>
              <a:ext uri="{FF2B5EF4-FFF2-40B4-BE49-F238E27FC236}">
                <a16:creationId xmlns:a16="http://schemas.microsoft.com/office/drawing/2014/main" id="{3F8F1B7A-F4E9-E5CE-32E2-14C53D8FB290}"/>
              </a:ext>
            </a:extLst>
          </p:cNvPr>
          <p:cNvSpPr txBox="1">
            <a:spLocks/>
          </p:cNvSpPr>
          <p:nvPr/>
        </p:nvSpPr>
        <p:spPr>
          <a:xfrm>
            <a:off x="789405" y="1920874"/>
            <a:ext cx="18664662" cy="8991601"/>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50800" lvl="0" indent="0" algn="l" rtl="0">
              <a:lnSpc>
                <a:spcPct val="90000"/>
              </a:lnSpc>
              <a:spcBef>
                <a:spcPts val="1000"/>
              </a:spcBef>
              <a:spcAft>
                <a:spcPts val="0"/>
              </a:spcAft>
              <a:buSzPts val="2800"/>
              <a:buNone/>
            </a:pPr>
            <a:endParaRPr lang="es-MX" sz="5400" dirty="0">
              <a:solidFill>
                <a:srgbClr val="0F243E"/>
              </a:solidFill>
            </a:endParaRPr>
          </a:p>
          <a:p>
            <a:pPr marL="50800" lvl="0" indent="0" algn="l" rtl="0">
              <a:lnSpc>
                <a:spcPct val="90000"/>
              </a:lnSpc>
              <a:spcBef>
                <a:spcPts val="1000"/>
              </a:spcBef>
              <a:spcAft>
                <a:spcPts val="0"/>
              </a:spcAft>
              <a:buSzPts val="2800"/>
              <a:buNone/>
            </a:pPr>
            <a:endParaRPr lang="es-MX" sz="5400" dirty="0">
              <a:solidFill>
                <a:srgbClr val="0F243E"/>
              </a:solidFill>
            </a:endParaRPr>
          </a:p>
          <a:p>
            <a:pPr marL="50800" lvl="0" indent="0" algn="l" rtl="0">
              <a:lnSpc>
                <a:spcPct val="90000"/>
              </a:lnSpc>
              <a:spcBef>
                <a:spcPts val="1000"/>
              </a:spcBef>
              <a:spcAft>
                <a:spcPts val="0"/>
              </a:spcAft>
              <a:buSzPts val="2800"/>
              <a:buNone/>
            </a:pPr>
            <a:endParaRPr lang="es-MX" sz="5400" dirty="0">
              <a:solidFill>
                <a:srgbClr val="0F243E"/>
              </a:solidFill>
            </a:endParaRPr>
          </a:p>
          <a:p>
            <a:pPr marL="0" marR="0" lvl="0" indent="0" algn="just" rtl="0">
              <a:lnSpc>
                <a:spcPct val="100000"/>
              </a:lnSpc>
              <a:spcBef>
                <a:spcPts val="0"/>
              </a:spcBef>
              <a:spcAft>
                <a:spcPts val="0"/>
              </a:spcAft>
              <a:buNone/>
            </a:pPr>
            <a:endParaRPr lang="es-MX" sz="3600" b="0" i="0" u="none" strike="noStrike" cap="none" dirty="0">
              <a:solidFill>
                <a:srgbClr val="0F243E"/>
              </a:solidFill>
              <a:latin typeface="Arial" panose="020B0604020202020204" pitchFamily="34" charset="0"/>
              <a:ea typeface="Calibri"/>
              <a:cs typeface="Arial" panose="020B0604020202020204" pitchFamily="34" charset="0"/>
              <a:sym typeface="Calibri"/>
            </a:endParaRPr>
          </a:p>
          <a:p>
            <a:pPr marL="0" marR="0" lvl="0" indent="0" algn="just" rtl="0">
              <a:lnSpc>
                <a:spcPct val="100000"/>
              </a:lnSpc>
              <a:spcBef>
                <a:spcPts val="0"/>
              </a:spcBef>
              <a:spcAft>
                <a:spcPts val="0"/>
              </a:spcAft>
              <a:buNone/>
            </a:pPr>
            <a:r>
              <a:rPr lang="es-MX" sz="3600" b="0" i="0" u="none" strike="noStrike" cap="none" dirty="0">
                <a:solidFill>
                  <a:srgbClr val="0F243E"/>
                </a:solidFill>
                <a:latin typeface="Arial" panose="020B0604020202020204" pitchFamily="34" charset="0"/>
                <a:ea typeface="Century Gothic"/>
                <a:cs typeface="Arial" panose="020B0604020202020204" pitchFamily="34" charset="0"/>
                <a:sym typeface="Century Gothic"/>
              </a:rPr>
              <a:t> </a:t>
            </a:r>
            <a:endParaRPr lang="es-MX" sz="3600" dirty="0">
              <a:latin typeface="Arial" panose="020B0604020202020204" pitchFamily="34" charset="0"/>
              <a:cs typeface="Arial" panose="020B0604020202020204" pitchFamily="34" charset="0"/>
            </a:endParaRPr>
          </a:p>
          <a:p>
            <a:pPr marL="0" marR="0" lvl="0" indent="0" algn="just" rtl="0">
              <a:lnSpc>
                <a:spcPct val="100000"/>
              </a:lnSpc>
              <a:spcBef>
                <a:spcPts val="0"/>
              </a:spcBef>
              <a:spcAft>
                <a:spcPts val="0"/>
              </a:spcAft>
              <a:buNone/>
            </a:pPr>
            <a:r>
              <a:rPr lang="es-MX" sz="3600" b="0" i="0" u="none" strike="noStrike" cap="none" dirty="0">
                <a:solidFill>
                  <a:srgbClr val="0F243E"/>
                </a:solidFill>
                <a:latin typeface="Arial" panose="020B0604020202020204" pitchFamily="34" charset="0"/>
                <a:ea typeface="Century Gothic"/>
                <a:cs typeface="Arial" panose="020B0604020202020204" pitchFamily="34" charset="0"/>
                <a:sym typeface="Century Gothic"/>
              </a:rPr>
              <a:t>      </a:t>
            </a:r>
          </a:p>
          <a:p>
            <a:pPr marL="0" marR="0" lvl="0" indent="0" algn="just" rtl="0">
              <a:lnSpc>
                <a:spcPct val="100000"/>
              </a:lnSpc>
              <a:spcBef>
                <a:spcPts val="0"/>
              </a:spcBef>
              <a:spcAft>
                <a:spcPts val="0"/>
              </a:spcAft>
              <a:buNone/>
            </a:pPr>
            <a:r>
              <a:rPr lang="es-MX" sz="3600" b="0" i="0" u="none" strike="noStrike" cap="none" dirty="0">
                <a:solidFill>
                  <a:srgbClr val="0F243E"/>
                </a:solidFill>
                <a:latin typeface="Arial" panose="020B0604020202020204" pitchFamily="34" charset="0"/>
                <a:ea typeface="Century Gothic"/>
                <a:cs typeface="Arial" panose="020B0604020202020204" pitchFamily="34" charset="0"/>
                <a:sym typeface="Century Gothic"/>
              </a:rPr>
              <a:t>      </a:t>
            </a:r>
          </a:p>
          <a:p>
            <a:pPr marL="0" marR="0" lvl="0" indent="0" algn="just" rtl="0">
              <a:lnSpc>
                <a:spcPct val="100000"/>
              </a:lnSpc>
              <a:spcBef>
                <a:spcPts val="0"/>
              </a:spcBef>
              <a:spcAft>
                <a:spcPts val="0"/>
              </a:spcAft>
              <a:buNone/>
            </a:pPr>
            <a:endParaRPr lang="es-MX" sz="3600" b="0" i="0" u="none" strike="noStrike" cap="none" dirty="0">
              <a:solidFill>
                <a:srgbClr val="0F243E"/>
              </a:solidFill>
              <a:latin typeface="Arial" panose="020B0604020202020204" pitchFamily="34" charset="0"/>
              <a:ea typeface="Century Gothic"/>
              <a:cs typeface="Arial" panose="020B0604020202020204" pitchFamily="34" charset="0"/>
              <a:sym typeface="Century Gothic"/>
            </a:endParaRPr>
          </a:p>
          <a:p>
            <a:pPr marL="0" marR="0" lvl="0" indent="0" algn="just" rtl="0">
              <a:lnSpc>
                <a:spcPct val="100000"/>
              </a:lnSpc>
              <a:spcBef>
                <a:spcPts val="0"/>
              </a:spcBef>
              <a:spcAft>
                <a:spcPts val="0"/>
              </a:spcAft>
              <a:buNone/>
            </a:pPr>
            <a:r>
              <a:rPr lang="es-MX" sz="3600" b="0" i="0" u="none" strike="noStrike" cap="none" dirty="0">
                <a:solidFill>
                  <a:srgbClr val="0F243E"/>
                </a:solidFill>
                <a:latin typeface="Arial" panose="020B0604020202020204" pitchFamily="34" charset="0"/>
                <a:ea typeface="Century Gothic"/>
                <a:cs typeface="Arial" panose="020B0604020202020204" pitchFamily="34" charset="0"/>
                <a:sym typeface="Century Gothic"/>
              </a:rPr>
              <a:t>                                                                                                                        </a:t>
            </a:r>
            <a:endParaRPr lang="es-MX" sz="3600" dirty="0">
              <a:latin typeface="Arial" panose="020B0604020202020204" pitchFamily="34" charset="0"/>
              <a:cs typeface="Arial" panose="020B0604020202020204" pitchFamily="34" charset="0"/>
            </a:endParaRPr>
          </a:p>
          <a:p>
            <a:pPr marL="0" marR="0" lvl="0" indent="0" algn="just" rtl="0">
              <a:lnSpc>
                <a:spcPct val="100000"/>
              </a:lnSpc>
              <a:spcBef>
                <a:spcPts val="0"/>
              </a:spcBef>
              <a:spcAft>
                <a:spcPts val="0"/>
              </a:spcAft>
              <a:buNone/>
            </a:pPr>
            <a:endParaRPr lang="es-MX" sz="3600" b="0" i="0" u="none" strike="noStrike" cap="none" dirty="0">
              <a:solidFill>
                <a:srgbClr val="0F243E"/>
              </a:solidFill>
              <a:latin typeface="Arial" panose="020B0604020202020204" pitchFamily="34" charset="0"/>
              <a:ea typeface="Century Gothic"/>
              <a:cs typeface="Arial" panose="020B0604020202020204" pitchFamily="34" charset="0"/>
              <a:sym typeface="Century Gothic"/>
            </a:endParaRPr>
          </a:p>
          <a:p>
            <a:pPr marL="0" marR="0" lvl="0" indent="0" algn="just" rtl="0">
              <a:lnSpc>
                <a:spcPct val="100000"/>
              </a:lnSpc>
              <a:spcBef>
                <a:spcPts val="0"/>
              </a:spcBef>
              <a:spcAft>
                <a:spcPts val="0"/>
              </a:spcAft>
              <a:buNone/>
            </a:pPr>
            <a:endParaRPr lang="es-MX" sz="3600" b="0" i="0" u="none" strike="noStrike" cap="none" dirty="0">
              <a:solidFill>
                <a:srgbClr val="0F243E"/>
              </a:solidFill>
              <a:latin typeface="Arial" panose="020B0604020202020204" pitchFamily="34" charset="0"/>
              <a:ea typeface="Calibri"/>
              <a:cs typeface="Arial" panose="020B0604020202020204" pitchFamily="34" charset="0"/>
              <a:sym typeface="Calibri"/>
            </a:endParaRPr>
          </a:p>
          <a:p>
            <a:pPr marL="0" marR="0" lvl="0" indent="0" algn="just" rtl="0">
              <a:lnSpc>
                <a:spcPct val="100000"/>
              </a:lnSpc>
              <a:spcBef>
                <a:spcPts val="0"/>
              </a:spcBef>
              <a:spcAft>
                <a:spcPts val="0"/>
              </a:spcAft>
              <a:buNone/>
            </a:pPr>
            <a:endParaRPr lang="es-MX" sz="3600" dirty="0">
              <a:solidFill>
                <a:srgbClr val="0F243E"/>
              </a:solidFill>
              <a:latin typeface="Arial" panose="020B0604020202020204" pitchFamily="34" charset="0"/>
              <a:ea typeface="Calibri"/>
              <a:cs typeface="Arial" panose="020B0604020202020204" pitchFamily="34" charset="0"/>
              <a:sym typeface="Calibri"/>
            </a:endParaRPr>
          </a:p>
          <a:p>
            <a:pPr marL="0" marR="0" lvl="0" indent="0" algn="just" rtl="0">
              <a:lnSpc>
                <a:spcPct val="100000"/>
              </a:lnSpc>
              <a:spcBef>
                <a:spcPts val="0"/>
              </a:spcBef>
              <a:spcAft>
                <a:spcPts val="0"/>
              </a:spcAft>
              <a:buNone/>
            </a:pPr>
            <a:endParaRPr lang="es-MX" sz="3600" dirty="0">
              <a:solidFill>
                <a:srgbClr val="0F243E"/>
              </a:solidFill>
              <a:latin typeface="Arial" panose="020B0604020202020204" pitchFamily="34" charset="0"/>
              <a:ea typeface="Calibri"/>
              <a:cs typeface="Arial" panose="020B0604020202020204" pitchFamily="34" charset="0"/>
              <a:sym typeface="Calibri"/>
            </a:endParaRPr>
          </a:p>
          <a:p>
            <a:pPr marL="0" marR="0" lvl="0" indent="0" algn="just" rtl="0">
              <a:lnSpc>
                <a:spcPct val="100000"/>
              </a:lnSpc>
              <a:spcBef>
                <a:spcPts val="0"/>
              </a:spcBef>
              <a:spcAft>
                <a:spcPts val="0"/>
              </a:spcAft>
              <a:buNone/>
            </a:pPr>
            <a:endParaRPr lang="es-MX" sz="3600" b="0" i="0" u="none" strike="noStrike" cap="none" dirty="0">
              <a:solidFill>
                <a:srgbClr val="0F243E"/>
              </a:solidFill>
              <a:latin typeface="Arial" panose="020B0604020202020204" pitchFamily="34" charset="0"/>
              <a:ea typeface="Calibri"/>
              <a:cs typeface="Arial" panose="020B0604020202020204" pitchFamily="34" charset="0"/>
              <a:sym typeface="Calibri"/>
            </a:endParaRPr>
          </a:p>
          <a:p>
            <a:pPr marL="0" marR="0" lvl="0" indent="0" algn="just" rtl="0">
              <a:lnSpc>
                <a:spcPct val="100000"/>
              </a:lnSpc>
              <a:spcBef>
                <a:spcPts val="0"/>
              </a:spcBef>
              <a:spcAft>
                <a:spcPts val="0"/>
              </a:spcAft>
              <a:buNone/>
            </a:pPr>
            <a:endParaRPr lang="es-MX" sz="3600" b="0" i="0" u="none" strike="noStrike" cap="none" dirty="0">
              <a:solidFill>
                <a:srgbClr val="0F243E"/>
              </a:solidFill>
              <a:latin typeface="Arial" panose="020B0604020202020204" pitchFamily="34" charset="0"/>
              <a:ea typeface="Calibri"/>
              <a:cs typeface="Arial" panose="020B0604020202020204" pitchFamily="34" charset="0"/>
              <a:sym typeface="Calibri"/>
            </a:endParaRPr>
          </a:p>
          <a:p>
            <a:pPr marL="50800" algn="just" rtl="0">
              <a:lnSpc>
                <a:spcPct val="90000"/>
              </a:lnSpc>
              <a:spcBef>
                <a:spcPts val="1000"/>
              </a:spcBef>
              <a:buSzPts val="2800"/>
            </a:pPr>
            <a:endParaRPr lang="es-MX" sz="3600" dirty="0">
              <a:solidFill>
                <a:schemeClr val="tx1"/>
              </a:solidFill>
              <a:latin typeface="Arial" panose="020B0604020202020204" pitchFamily="34" charset="0"/>
              <a:cs typeface="Arial" panose="020B0604020202020204" pitchFamily="34" charset="0"/>
            </a:endParaRPr>
          </a:p>
          <a:p>
            <a:pPr marL="50800" lvl="0" indent="0" algn="just" rtl="0">
              <a:lnSpc>
                <a:spcPct val="90000"/>
              </a:lnSpc>
              <a:spcBef>
                <a:spcPts val="1000"/>
              </a:spcBef>
              <a:spcAft>
                <a:spcPts val="0"/>
              </a:spcAft>
              <a:buSzPts val="2800"/>
              <a:buNone/>
            </a:pPr>
            <a:endParaRPr lang="es-MX" sz="3600" dirty="0">
              <a:solidFill>
                <a:schemeClr val="tx1"/>
              </a:solidFill>
              <a:latin typeface="Arial" panose="020B0604020202020204" pitchFamily="34" charset="0"/>
              <a:cs typeface="Arial" panose="020B0604020202020204" pitchFamily="34" charset="0"/>
            </a:endParaRPr>
          </a:p>
          <a:p>
            <a:pPr marL="457200" lvl="1" indent="0" algn="just" rtl="0">
              <a:lnSpc>
                <a:spcPct val="100000"/>
              </a:lnSpc>
              <a:spcBef>
                <a:spcPts val="480"/>
              </a:spcBef>
              <a:spcAft>
                <a:spcPts val="0"/>
              </a:spcAft>
              <a:buClr>
                <a:srgbClr val="818990"/>
              </a:buClr>
              <a:buSzPts val="2400"/>
              <a:buNone/>
            </a:pPr>
            <a:endParaRPr lang="es-MX" sz="3600" dirty="0">
              <a:solidFill>
                <a:srgbClr val="222222"/>
              </a:solidFill>
              <a:latin typeface="Arial" panose="020B0604020202020204" pitchFamily="34" charset="0"/>
              <a:ea typeface="Calibri"/>
              <a:cs typeface="Arial" panose="020B0604020202020204" pitchFamily="34" charset="0"/>
              <a:sym typeface="Calibri"/>
            </a:endParaRPr>
          </a:p>
          <a:p>
            <a:pPr marL="457200" lvl="1" indent="0" algn="just" rtl="0">
              <a:lnSpc>
                <a:spcPct val="100000"/>
              </a:lnSpc>
              <a:spcBef>
                <a:spcPts val="480"/>
              </a:spcBef>
              <a:spcAft>
                <a:spcPts val="0"/>
              </a:spcAft>
              <a:buClr>
                <a:srgbClr val="222222"/>
              </a:buClr>
              <a:buSzPts val="2400"/>
              <a:buNone/>
            </a:pPr>
            <a:endParaRPr lang="es-MX" sz="3600" b="1" i="1" dirty="0">
              <a:solidFill>
                <a:srgbClr val="222222"/>
              </a:solidFill>
              <a:latin typeface="Arial" panose="020B0604020202020204" pitchFamily="34" charset="0"/>
              <a:ea typeface="Calibri"/>
              <a:cs typeface="Arial" panose="020B0604020202020204" pitchFamily="34" charset="0"/>
              <a:sym typeface="Calibri"/>
            </a:endParaRPr>
          </a:p>
          <a:p>
            <a:pPr marL="457200" lvl="1" indent="0" algn="just" rtl="0">
              <a:lnSpc>
                <a:spcPct val="100000"/>
              </a:lnSpc>
              <a:spcBef>
                <a:spcPts val="480"/>
              </a:spcBef>
              <a:spcAft>
                <a:spcPts val="0"/>
              </a:spcAft>
              <a:buClr>
                <a:srgbClr val="222222"/>
              </a:buClr>
              <a:buSzPts val="2400"/>
              <a:buNone/>
            </a:pPr>
            <a:endParaRPr lang="es-MX" sz="3600" b="1" i="1" dirty="0">
              <a:solidFill>
                <a:srgbClr val="222222"/>
              </a:solidFill>
              <a:latin typeface="Arial" panose="020B0604020202020204" pitchFamily="34" charset="0"/>
              <a:ea typeface="Calibri"/>
              <a:cs typeface="Arial" panose="020B0604020202020204" pitchFamily="34" charset="0"/>
              <a:sym typeface="Calibri"/>
            </a:endParaRPr>
          </a:p>
          <a:p>
            <a:pPr marR="0" lvl="0" algn="just" rtl="0">
              <a:lnSpc>
                <a:spcPct val="100000"/>
              </a:lnSpc>
              <a:spcBef>
                <a:spcPts val="0"/>
              </a:spcBef>
              <a:spcAft>
                <a:spcPts val="0"/>
              </a:spcAft>
            </a:pPr>
            <a:endParaRPr lang="es-CL" sz="3600" dirty="0">
              <a:solidFill>
                <a:srgbClr val="222222"/>
              </a:solidFill>
              <a:latin typeface="Arial" panose="020B0604020202020204" pitchFamily="34" charset="0"/>
              <a:cs typeface="Arial" panose="020B0604020202020204" pitchFamily="34" charset="0"/>
              <a:sym typeface="Calibri"/>
            </a:endParaRPr>
          </a:p>
          <a:p>
            <a:pPr marL="285750" marR="0" lvl="0" indent="-285750" algn="just" rtl="0">
              <a:lnSpc>
                <a:spcPct val="100000"/>
              </a:lnSpc>
              <a:spcBef>
                <a:spcPts val="0"/>
              </a:spcBef>
              <a:spcAft>
                <a:spcPts val="0"/>
              </a:spcAft>
              <a:buFont typeface="Arial" panose="020B0604020202020204" pitchFamily="34" charset="0"/>
              <a:buChar char="•"/>
            </a:pPr>
            <a:endParaRPr lang="es-ES_tradnl" sz="1200" dirty="0">
              <a:latin typeface="Calibri" panose="020F0502020204030204" pitchFamily="34" charset="0"/>
              <a:cs typeface="Calibri" panose="020F0502020204030204" pitchFamily="34" charset="0"/>
            </a:endParaRPr>
          </a:p>
        </p:txBody>
      </p:sp>
      <p:sp>
        <p:nvSpPr>
          <p:cNvPr id="9" name="Google Shape;416;p37">
            <a:extLst>
              <a:ext uri="{FF2B5EF4-FFF2-40B4-BE49-F238E27FC236}">
                <a16:creationId xmlns:a16="http://schemas.microsoft.com/office/drawing/2014/main" id="{5028A199-8C4E-45D2-CE03-BCC1035CBD7F}"/>
              </a:ext>
            </a:extLst>
          </p:cNvPr>
          <p:cNvSpPr/>
          <p:nvPr/>
        </p:nvSpPr>
        <p:spPr>
          <a:xfrm>
            <a:off x="7004050" y="7940675"/>
            <a:ext cx="3505200" cy="457200"/>
          </a:xfrm>
          <a:custGeom>
            <a:avLst/>
            <a:gdLst/>
            <a:ahLst/>
            <a:cxnLst/>
            <a:rect l="l" t="t" r="r" b="b"/>
            <a:pathLst>
              <a:path w="1838397" h="388927" extrusionOk="0">
                <a:moveTo>
                  <a:pt x="0" y="0"/>
                </a:moveTo>
                <a:cubicBezTo>
                  <a:pt x="159685" y="-12899"/>
                  <a:pt x="266017" y="46507"/>
                  <a:pt x="441215" y="0"/>
                </a:cubicBezTo>
                <a:cubicBezTo>
                  <a:pt x="616414" y="-46507"/>
                  <a:pt x="679130" y="9101"/>
                  <a:pt x="845663" y="0"/>
                </a:cubicBezTo>
                <a:cubicBezTo>
                  <a:pt x="1012196" y="-9101"/>
                  <a:pt x="1152050" y="48397"/>
                  <a:pt x="1342030" y="0"/>
                </a:cubicBezTo>
                <a:cubicBezTo>
                  <a:pt x="1532010" y="-48397"/>
                  <a:pt x="1621299" y="27850"/>
                  <a:pt x="1838397" y="0"/>
                </a:cubicBezTo>
                <a:cubicBezTo>
                  <a:pt x="1847767" y="163143"/>
                  <a:pt x="1809403" y="264749"/>
                  <a:pt x="1838397" y="388927"/>
                </a:cubicBezTo>
                <a:cubicBezTo>
                  <a:pt x="1684763" y="416076"/>
                  <a:pt x="1579418" y="379048"/>
                  <a:pt x="1415566" y="388927"/>
                </a:cubicBezTo>
                <a:cubicBezTo>
                  <a:pt x="1251714" y="398806"/>
                  <a:pt x="1093145" y="354663"/>
                  <a:pt x="992734" y="388927"/>
                </a:cubicBezTo>
                <a:cubicBezTo>
                  <a:pt x="892323" y="423191"/>
                  <a:pt x="606898" y="375032"/>
                  <a:pt x="496367" y="388927"/>
                </a:cubicBezTo>
                <a:cubicBezTo>
                  <a:pt x="385836" y="402822"/>
                  <a:pt x="203567" y="357727"/>
                  <a:pt x="0" y="388927"/>
                </a:cubicBezTo>
                <a:cubicBezTo>
                  <a:pt x="-25463" y="214429"/>
                  <a:pt x="32389" y="166293"/>
                  <a:pt x="0" y="0"/>
                </a:cubicBezTo>
                <a:close/>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3200" b="0" i="0" u="none" strike="noStrike" cap="none" dirty="0">
                <a:solidFill>
                  <a:srgbClr val="000000"/>
                </a:solidFill>
                <a:latin typeface="Century Gothic"/>
                <a:ea typeface="Century Gothic"/>
                <a:cs typeface="Century Gothic"/>
                <a:sym typeface="Century Gothic"/>
              </a:rPr>
              <a:t>sin </a:t>
            </a:r>
            <a:r>
              <a:rPr lang="en-US" sz="3200" b="0" i="0" u="none" strike="noStrike" cap="none" dirty="0" err="1">
                <a:solidFill>
                  <a:srgbClr val="000000"/>
                </a:solidFill>
                <a:latin typeface="Century Gothic"/>
                <a:ea typeface="Century Gothic"/>
                <a:cs typeface="Century Gothic"/>
                <a:sym typeface="Century Gothic"/>
              </a:rPr>
              <a:t>parámetros</a:t>
            </a:r>
            <a:endParaRPr sz="3200" dirty="0"/>
          </a:p>
          <a:p>
            <a:pPr marL="0" marR="0" lvl="0" indent="0" algn="ctr" rtl="0">
              <a:lnSpc>
                <a:spcPct val="100000"/>
              </a:lnSpc>
              <a:spcBef>
                <a:spcPts val="0"/>
              </a:spcBef>
              <a:spcAft>
                <a:spcPts val="0"/>
              </a:spcAft>
              <a:buNone/>
            </a:pPr>
            <a:endParaRPr sz="3200" b="0" i="0" u="none" strike="noStrike" cap="none" dirty="0">
              <a:solidFill>
                <a:srgbClr val="000000"/>
              </a:solidFill>
              <a:latin typeface="Century Gothic"/>
              <a:ea typeface="Century Gothic"/>
              <a:cs typeface="Century Gothic"/>
              <a:sym typeface="Century Gothic"/>
            </a:endParaRPr>
          </a:p>
          <a:p>
            <a:pPr marL="0" marR="0" lvl="0" indent="0" algn="ctr" rtl="0">
              <a:lnSpc>
                <a:spcPct val="100000"/>
              </a:lnSpc>
              <a:spcBef>
                <a:spcPts val="0"/>
              </a:spcBef>
              <a:spcAft>
                <a:spcPts val="0"/>
              </a:spcAft>
              <a:buNone/>
            </a:pPr>
            <a:endParaRPr sz="3200" b="0" i="0" u="none" strike="noStrike" cap="none" dirty="0">
              <a:solidFill>
                <a:srgbClr val="000000"/>
              </a:solidFill>
              <a:latin typeface="Century Gothic"/>
              <a:ea typeface="Century Gothic"/>
              <a:cs typeface="Century Gothic"/>
              <a:sym typeface="Century Gothic"/>
            </a:endParaRPr>
          </a:p>
          <a:p>
            <a:pPr marL="0" marR="0" lvl="0" indent="0" algn="ctr" rtl="0">
              <a:lnSpc>
                <a:spcPct val="100000"/>
              </a:lnSpc>
              <a:spcBef>
                <a:spcPts val="0"/>
              </a:spcBef>
              <a:spcAft>
                <a:spcPts val="0"/>
              </a:spcAft>
              <a:buNone/>
            </a:pPr>
            <a:endParaRPr sz="3200" b="0" i="0" u="none" strike="noStrike" cap="none" dirty="0">
              <a:solidFill>
                <a:srgbClr val="000000"/>
              </a:solidFill>
              <a:latin typeface="Century Gothic"/>
              <a:ea typeface="Century Gothic"/>
              <a:cs typeface="Century Gothic"/>
              <a:sym typeface="Century Gothic"/>
            </a:endParaRPr>
          </a:p>
        </p:txBody>
      </p:sp>
      <p:cxnSp>
        <p:nvCxnSpPr>
          <p:cNvPr id="12" name="Google Shape;388;p34">
            <a:extLst>
              <a:ext uri="{FF2B5EF4-FFF2-40B4-BE49-F238E27FC236}">
                <a16:creationId xmlns:a16="http://schemas.microsoft.com/office/drawing/2014/main" id="{C10BC543-BA67-A523-0FEB-4CA3FB7C58D4}"/>
              </a:ext>
            </a:extLst>
          </p:cNvPr>
          <p:cNvCxnSpPr>
            <a:cxnSpLocks/>
          </p:cNvCxnSpPr>
          <p:nvPr/>
        </p:nvCxnSpPr>
        <p:spPr>
          <a:xfrm>
            <a:off x="8528050" y="7216908"/>
            <a:ext cx="0" cy="609600"/>
          </a:xfrm>
          <a:prstGeom prst="straightConnector1">
            <a:avLst/>
          </a:prstGeom>
          <a:noFill/>
          <a:ln w="76200" cap="flat" cmpd="sng">
            <a:solidFill>
              <a:srgbClr val="FF0000"/>
            </a:solidFill>
            <a:prstDash val="solid"/>
            <a:round/>
            <a:headEnd type="none" w="sm" len="sm"/>
            <a:tailEnd type="triangle" w="med" len="med"/>
          </a:ln>
          <a:effectLst>
            <a:outerShdw blurRad="40000" dist="20000" dir="5400000" rotWithShape="0">
              <a:srgbClr val="000000">
                <a:alpha val="37647"/>
              </a:srgbClr>
            </a:outerShdw>
          </a:effectLst>
        </p:spPr>
      </p:cxnSp>
      <p:pic>
        <p:nvPicPr>
          <p:cNvPr id="16" name="Google Shape;417;p37">
            <a:extLst>
              <a:ext uri="{FF2B5EF4-FFF2-40B4-BE49-F238E27FC236}">
                <a16:creationId xmlns:a16="http://schemas.microsoft.com/office/drawing/2014/main" id="{E1F80CE2-3BD8-BAB4-59A3-12FAD17855E2}"/>
              </a:ext>
            </a:extLst>
          </p:cNvPr>
          <p:cNvPicPr preferRelativeResize="0"/>
          <p:nvPr/>
        </p:nvPicPr>
        <p:blipFill rotWithShape="1">
          <a:blip r:embed="rId2">
            <a:alphaModFix/>
          </a:blip>
          <a:srcRect/>
          <a:stretch/>
        </p:blipFill>
        <p:spPr>
          <a:xfrm>
            <a:off x="13843007" y="6416674"/>
            <a:ext cx="3762965" cy="2210069"/>
          </a:xfrm>
          <a:prstGeom prst="rect">
            <a:avLst/>
          </a:prstGeom>
          <a:noFill/>
          <a:ln w="9525" cap="flat" cmpd="sng">
            <a:solidFill>
              <a:srgbClr val="92D050"/>
            </a:solidFill>
            <a:prstDash val="solid"/>
            <a:round/>
            <a:headEnd type="none" w="sm" len="sm"/>
            <a:tailEnd type="none" w="sm" len="sm"/>
          </a:ln>
        </p:spPr>
      </p:pic>
    </p:spTree>
    <p:extLst>
      <p:ext uri="{BB962C8B-B14F-4D97-AF65-F5344CB8AC3E}">
        <p14:creationId xmlns:p14="http://schemas.microsoft.com/office/powerpoint/2010/main" val="10491962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11FCC6-3B49-9D46-8B62-80E94C906F0A}"/>
              </a:ext>
            </a:extLst>
          </p:cNvPr>
          <p:cNvSpPr>
            <a:spLocks noGrp="1"/>
          </p:cNvSpPr>
          <p:nvPr>
            <p:ph type="title"/>
          </p:nvPr>
        </p:nvSpPr>
        <p:spPr/>
        <p:txBody>
          <a:bodyPr/>
          <a:lstStyle/>
          <a:p>
            <a:r>
              <a:rPr lang="es-CL" dirty="0"/>
              <a:t>Recordando Clases y Objetos</a:t>
            </a:r>
          </a:p>
        </p:txBody>
      </p:sp>
      <p:sp>
        <p:nvSpPr>
          <p:cNvPr id="9" name="Marcador de texto 3">
            <a:extLst>
              <a:ext uri="{FF2B5EF4-FFF2-40B4-BE49-F238E27FC236}">
                <a16:creationId xmlns:a16="http://schemas.microsoft.com/office/drawing/2014/main" id="{065353A1-4022-2DDA-EAE3-A14E27284EFB}"/>
              </a:ext>
            </a:extLst>
          </p:cNvPr>
          <p:cNvSpPr txBox="1">
            <a:spLocks/>
          </p:cNvSpPr>
          <p:nvPr/>
        </p:nvSpPr>
        <p:spPr>
          <a:xfrm>
            <a:off x="755650" y="1920874"/>
            <a:ext cx="18664662" cy="8673881"/>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0" marR="0" lvl="0" indent="0" algn="just" rtl="0">
              <a:lnSpc>
                <a:spcPct val="100000"/>
              </a:lnSpc>
              <a:spcBef>
                <a:spcPts val="0"/>
              </a:spcBef>
              <a:spcAft>
                <a:spcPts val="0"/>
              </a:spcAft>
              <a:buNone/>
            </a:pPr>
            <a:r>
              <a:rPr lang="es-MX" sz="3600" b="0" i="0" u="none" strike="noStrike" cap="none" dirty="0">
                <a:solidFill>
                  <a:srgbClr val="222222"/>
                </a:solidFill>
                <a:latin typeface="Arial" panose="020B0604020202020204" pitchFamily="34" charset="0"/>
                <a:ea typeface="Calibri"/>
                <a:cs typeface="Arial" panose="020B0604020202020204" pitchFamily="34" charset="0"/>
                <a:sym typeface="Calibri"/>
              </a:rPr>
              <a:t>Conversa con tu compañero, la solución…</a:t>
            </a:r>
            <a:endParaRPr lang="es-MX" sz="3600" dirty="0">
              <a:latin typeface="Arial" panose="020B0604020202020204" pitchFamily="34" charset="0"/>
              <a:cs typeface="Arial" panose="020B0604020202020204" pitchFamily="34" charset="0"/>
            </a:endParaRPr>
          </a:p>
          <a:p>
            <a:pPr marL="342900" lvl="0" indent="-342900" algn="just">
              <a:spcBef>
                <a:spcPts val="0"/>
              </a:spcBef>
              <a:buClr>
                <a:schemeClr val="dk1"/>
              </a:buClr>
              <a:buSzPts val="2400"/>
              <a:buNone/>
            </a:pPr>
            <a:endParaRPr lang="es-CL" sz="4400" dirty="0">
              <a:solidFill>
                <a:schemeClr val="dk1"/>
              </a:solidFill>
              <a:latin typeface="Calibri"/>
              <a:cs typeface="Calibri"/>
            </a:endParaRPr>
          </a:p>
          <a:p>
            <a:pPr lvl="4"/>
            <a:endParaRPr lang="es-ES_tradnl" sz="1200" dirty="0">
              <a:latin typeface="Calibri" panose="020F0502020204030204" pitchFamily="34" charset="0"/>
              <a:cs typeface="Calibri" panose="020F0502020204030204" pitchFamily="34" charset="0"/>
            </a:endParaRPr>
          </a:p>
        </p:txBody>
      </p:sp>
      <p:sp>
        <p:nvSpPr>
          <p:cNvPr id="6" name="Google Shape;115;p5">
            <a:extLst>
              <a:ext uri="{FF2B5EF4-FFF2-40B4-BE49-F238E27FC236}">
                <a16:creationId xmlns:a16="http://schemas.microsoft.com/office/drawing/2014/main" id="{D8E502D0-AA96-3A77-9F0A-11E131E021E5}"/>
              </a:ext>
            </a:extLst>
          </p:cNvPr>
          <p:cNvSpPr txBox="1"/>
          <p:nvPr/>
        </p:nvSpPr>
        <p:spPr>
          <a:xfrm>
            <a:off x="2076628" y="3907573"/>
            <a:ext cx="2996844" cy="5480903"/>
          </a:xfrm>
          <a:prstGeom prst="rect">
            <a:avLst/>
          </a:prstGeom>
          <a:noFill/>
          <a:ln w="44450" cap="flat" cmpd="sng">
            <a:solidFill>
              <a:srgbClr val="C00000"/>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3600" b="1" i="0" u="none" strike="noStrike" cap="none" dirty="0" err="1">
                <a:solidFill>
                  <a:srgbClr val="000000"/>
                </a:solidFill>
                <a:latin typeface="Arial" panose="020B0604020202020204" pitchFamily="34" charset="0"/>
                <a:ea typeface="Century Gothic"/>
                <a:cs typeface="Arial" panose="020B0604020202020204" pitchFamily="34" charset="0"/>
                <a:sym typeface="Century Gothic"/>
              </a:rPr>
              <a:t>Lista</a:t>
            </a:r>
            <a:endParaRPr sz="3600" b="1" dirty="0">
              <a:latin typeface="Arial" panose="020B0604020202020204" pitchFamily="34" charset="0"/>
              <a:cs typeface="Arial" panose="020B0604020202020204" pitchFamily="34" charset="0"/>
            </a:endParaRPr>
          </a:p>
          <a:p>
            <a:pPr marL="0" marR="0" lvl="0" indent="0" algn="l" rtl="0">
              <a:lnSpc>
                <a:spcPct val="100000"/>
              </a:lnSpc>
              <a:spcBef>
                <a:spcPts val="0"/>
              </a:spcBef>
              <a:spcAft>
                <a:spcPts val="0"/>
              </a:spcAft>
              <a:buNone/>
            </a:pPr>
            <a:endParaRPr sz="3600" b="0" i="0" u="none" strike="noStrike" cap="none" dirty="0">
              <a:solidFill>
                <a:srgbClr val="000000"/>
              </a:solidFill>
              <a:latin typeface="Arial" panose="020B0604020202020204" pitchFamily="34" charset="0"/>
              <a:ea typeface="Century Gothic"/>
              <a:cs typeface="Arial" panose="020B0604020202020204" pitchFamily="34" charset="0"/>
              <a:sym typeface="Century Gothic"/>
            </a:endParaRPr>
          </a:p>
          <a:p>
            <a:pPr marL="0" marR="0" lvl="0" indent="0" algn="l" rtl="0">
              <a:lnSpc>
                <a:spcPct val="100000"/>
              </a:lnSpc>
              <a:spcBef>
                <a:spcPts val="0"/>
              </a:spcBef>
              <a:spcAft>
                <a:spcPts val="0"/>
              </a:spcAft>
              <a:buNone/>
            </a:pPr>
            <a:r>
              <a:rPr lang="en-US" sz="3600" b="0" i="0" u="none" strike="noStrike" cap="none" dirty="0">
                <a:solidFill>
                  <a:srgbClr val="000000"/>
                </a:solidFill>
                <a:latin typeface="Arial" panose="020B0604020202020204" pitchFamily="34" charset="0"/>
                <a:ea typeface="Century Gothic"/>
                <a:cs typeface="Arial" panose="020B0604020202020204" pitchFamily="34" charset="0"/>
                <a:sym typeface="Century Gothic"/>
              </a:rPr>
              <a:t>1 </a:t>
            </a:r>
            <a:r>
              <a:rPr lang="en-US" sz="3600" b="0" i="0" u="none" strike="noStrike" cap="none" dirty="0" err="1">
                <a:solidFill>
                  <a:srgbClr val="000000"/>
                </a:solidFill>
                <a:latin typeface="Arial" panose="020B0604020202020204" pitchFamily="34" charset="0"/>
                <a:ea typeface="Century Gothic"/>
                <a:cs typeface="Arial" panose="020B0604020202020204" pitchFamily="34" charset="0"/>
                <a:sym typeface="Century Gothic"/>
              </a:rPr>
              <a:t>clase</a:t>
            </a:r>
            <a:endParaRPr sz="3600" dirty="0">
              <a:latin typeface="Arial" panose="020B0604020202020204" pitchFamily="34" charset="0"/>
              <a:cs typeface="Arial" panose="020B0604020202020204" pitchFamily="34" charset="0"/>
            </a:endParaRPr>
          </a:p>
          <a:p>
            <a:pPr marL="0" marR="0" lvl="0" indent="0" algn="l" rtl="0">
              <a:lnSpc>
                <a:spcPct val="100000"/>
              </a:lnSpc>
              <a:spcBef>
                <a:spcPts val="0"/>
              </a:spcBef>
              <a:spcAft>
                <a:spcPts val="0"/>
              </a:spcAft>
              <a:buNone/>
            </a:pPr>
            <a:endParaRPr sz="3600" b="0" i="0" u="none" strike="noStrike" cap="none" dirty="0">
              <a:solidFill>
                <a:srgbClr val="000000"/>
              </a:solidFill>
              <a:latin typeface="Arial" panose="020B0604020202020204" pitchFamily="34" charset="0"/>
              <a:ea typeface="Century Gothic"/>
              <a:cs typeface="Arial" panose="020B0604020202020204" pitchFamily="34" charset="0"/>
              <a:sym typeface="Century Gothic"/>
            </a:endParaRPr>
          </a:p>
          <a:p>
            <a:pPr marL="0" marR="0" lvl="0" indent="0" algn="l" rtl="0">
              <a:lnSpc>
                <a:spcPct val="100000"/>
              </a:lnSpc>
              <a:spcBef>
                <a:spcPts val="0"/>
              </a:spcBef>
              <a:spcAft>
                <a:spcPts val="0"/>
              </a:spcAft>
              <a:buNone/>
            </a:pPr>
            <a:r>
              <a:rPr lang="en-US" sz="3600" b="0" i="0" u="none" strike="noStrike" cap="none" dirty="0">
                <a:solidFill>
                  <a:srgbClr val="000000"/>
                </a:solidFill>
                <a:latin typeface="Arial" panose="020B0604020202020204" pitchFamily="34" charset="0"/>
                <a:ea typeface="Century Gothic"/>
                <a:cs typeface="Arial" panose="020B0604020202020204" pitchFamily="34" charset="0"/>
                <a:sym typeface="Century Gothic"/>
              </a:rPr>
              <a:t>2 </a:t>
            </a:r>
            <a:r>
              <a:rPr lang="en-US" sz="3600" b="0" i="0" u="none" strike="noStrike" cap="none" dirty="0" err="1">
                <a:solidFill>
                  <a:srgbClr val="000000"/>
                </a:solidFill>
                <a:latin typeface="Arial" panose="020B0604020202020204" pitchFamily="34" charset="0"/>
                <a:ea typeface="Century Gothic"/>
                <a:cs typeface="Arial" panose="020B0604020202020204" pitchFamily="34" charset="0"/>
                <a:sym typeface="Century Gothic"/>
              </a:rPr>
              <a:t>objeto</a:t>
            </a:r>
            <a:endParaRPr sz="3600" dirty="0">
              <a:latin typeface="Arial" panose="020B0604020202020204" pitchFamily="34" charset="0"/>
              <a:cs typeface="Arial" panose="020B0604020202020204" pitchFamily="34" charset="0"/>
            </a:endParaRPr>
          </a:p>
          <a:p>
            <a:pPr marL="0" marR="0" lvl="0" indent="0" algn="l" rtl="0">
              <a:lnSpc>
                <a:spcPct val="100000"/>
              </a:lnSpc>
              <a:spcBef>
                <a:spcPts val="0"/>
              </a:spcBef>
              <a:spcAft>
                <a:spcPts val="0"/>
              </a:spcAft>
              <a:buNone/>
            </a:pPr>
            <a:endParaRPr sz="3600" b="0" i="0" u="none" strike="noStrike" cap="none" dirty="0">
              <a:solidFill>
                <a:srgbClr val="000000"/>
              </a:solidFill>
              <a:latin typeface="Arial" panose="020B0604020202020204" pitchFamily="34" charset="0"/>
              <a:ea typeface="Century Gothic"/>
              <a:cs typeface="Arial" panose="020B0604020202020204" pitchFamily="34" charset="0"/>
              <a:sym typeface="Century Gothic"/>
            </a:endParaRPr>
          </a:p>
          <a:p>
            <a:pPr marL="0" marR="0" lvl="0" indent="0" algn="l" rtl="0">
              <a:lnSpc>
                <a:spcPct val="100000"/>
              </a:lnSpc>
              <a:spcBef>
                <a:spcPts val="0"/>
              </a:spcBef>
              <a:spcAft>
                <a:spcPts val="0"/>
              </a:spcAft>
              <a:buNone/>
            </a:pPr>
            <a:r>
              <a:rPr lang="en-US" sz="3600" b="0" i="0" u="none" strike="noStrike" cap="none" dirty="0">
                <a:solidFill>
                  <a:srgbClr val="000000"/>
                </a:solidFill>
                <a:latin typeface="Arial" panose="020B0604020202020204" pitchFamily="34" charset="0"/>
                <a:ea typeface="Century Gothic"/>
                <a:cs typeface="Arial" panose="020B0604020202020204" pitchFamily="34" charset="0"/>
                <a:sym typeface="Century Gothic"/>
              </a:rPr>
              <a:t>3 </a:t>
            </a:r>
            <a:r>
              <a:rPr lang="en-US" sz="3600" b="0" i="0" u="none" strike="noStrike" cap="none" dirty="0" err="1">
                <a:solidFill>
                  <a:srgbClr val="000000"/>
                </a:solidFill>
                <a:latin typeface="Arial" panose="020B0604020202020204" pitchFamily="34" charset="0"/>
                <a:ea typeface="Century Gothic"/>
                <a:cs typeface="Arial" panose="020B0604020202020204" pitchFamily="34" charset="0"/>
                <a:sym typeface="Century Gothic"/>
              </a:rPr>
              <a:t>atributos</a:t>
            </a:r>
            <a:endParaRPr sz="3600" dirty="0">
              <a:latin typeface="Arial" panose="020B0604020202020204" pitchFamily="34" charset="0"/>
              <a:cs typeface="Arial" panose="020B0604020202020204" pitchFamily="34" charset="0"/>
            </a:endParaRPr>
          </a:p>
          <a:p>
            <a:pPr marL="0" marR="0" lvl="0" indent="0" algn="l" rtl="0">
              <a:lnSpc>
                <a:spcPct val="100000"/>
              </a:lnSpc>
              <a:spcBef>
                <a:spcPts val="0"/>
              </a:spcBef>
              <a:spcAft>
                <a:spcPts val="0"/>
              </a:spcAft>
              <a:buNone/>
            </a:pPr>
            <a:endParaRPr sz="3600" b="0" i="0" u="none" strike="noStrike" cap="none" dirty="0">
              <a:solidFill>
                <a:srgbClr val="000000"/>
              </a:solidFill>
              <a:latin typeface="Arial" panose="020B0604020202020204" pitchFamily="34" charset="0"/>
              <a:ea typeface="Century Gothic"/>
              <a:cs typeface="Arial" panose="020B0604020202020204" pitchFamily="34" charset="0"/>
              <a:sym typeface="Century Gothic"/>
            </a:endParaRPr>
          </a:p>
          <a:p>
            <a:pPr marL="0" marR="0" lvl="0" indent="0" algn="l" rtl="0">
              <a:lnSpc>
                <a:spcPct val="100000"/>
              </a:lnSpc>
              <a:spcBef>
                <a:spcPts val="0"/>
              </a:spcBef>
              <a:spcAft>
                <a:spcPts val="0"/>
              </a:spcAft>
              <a:buNone/>
            </a:pPr>
            <a:r>
              <a:rPr lang="en-US" sz="3600" b="0" i="0" u="none" strike="noStrike" cap="none" dirty="0">
                <a:solidFill>
                  <a:srgbClr val="000000"/>
                </a:solidFill>
                <a:latin typeface="Arial" panose="020B0604020202020204" pitchFamily="34" charset="0"/>
                <a:ea typeface="Century Gothic"/>
                <a:cs typeface="Arial" panose="020B0604020202020204" pitchFamily="34" charset="0"/>
                <a:sym typeface="Century Gothic"/>
              </a:rPr>
              <a:t>4 </a:t>
            </a:r>
            <a:r>
              <a:rPr lang="en-US" sz="3600" b="0" i="0" u="none" strike="noStrike" cap="none" dirty="0" err="1">
                <a:solidFill>
                  <a:srgbClr val="000000"/>
                </a:solidFill>
                <a:latin typeface="Arial" panose="020B0604020202020204" pitchFamily="34" charset="0"/>
                <a:ea typeface="Century Gothic"/>
                <a:cs typeface="Arial" panose="020B0604020202020204" pitchFamily="34" charset="0"/>
                <a:sym typeface="Century Gothic"/>
              </a:rPr>
              <a:t>métodos</a:t>
            </a:r>
            <a:endParaRPr sz="3600" dirty="0">
              <a:latin typeface="Arial" panose="020B0604020202020204" pitchFamily="34" charset="0"/>
              <a:cs typeface="Arial" panose="020B0604020202020204" pitchFamily="34" charset="0"/>
            </a:endParaRPr>
          </a:p>
          <a:p>
            <a:pPr marL="0" marR="0" lvl="0" indent="0" algn="l" rtl="0">
              <a:lnSpc>
                <a:spcPct val="100000"/>
              </a:lnSpc>
              <a:spcBef>
                <a:spcPts val="0"/>
              </a:spcBef>
              <a:spcAft>
                <a:spcPts val="0"/>
              </a:spcAft>
              <a:buNone/>
            </a:pPr>
            <a:endParaRPr sz="1800" b="0" i="0" u="none" strike="noStrike" cap="none" dirty="0">
              <a:solidFill>
                <a:srgbClr val="000000"/>
              </a:solidFill>
              <a:latin typeface="Century Gothic"/>
              <a:ea typeface="Century Gothic"/>
              <a:cs typeface="Century Gothic"/>
              <a:sym typeface="Century Gothic"/>
            </a:endParaRPr>
          </a:p>
        </p:txBody>
      </p:sp>
      <p:pic>
        <p:nvPicPr>
          <p:cNvPr id="7" name="Google Shape;125;p6">
            <a:extLst>
              <a:ext uri="{FF2B5EF4-FFF2-40B4-BE49-F238E27FC236}">
                <a16:creationId xmlns:a16="http://schemas.microsoft.com/office/drawing/2014/main" id="{644C7EB6-1FB4-73AC-85F7-35987C83D0CE}"/>
              </a:ext>
            </a:extLst>
          </p:cNvPr>
          <p:cNvPicPr preferRelativeResize="0"/>
          <p:nvPr/>
        </p:nvPicPr>
        <p:blipFill rotWithShape="1">
          <a:blip r:embed="rId2">
            <a:alphaModFix/>
          </a:blip>
          <a:srcRect/>
          <a:stretch/>
        </p:blipFill>
        <p:spPr>
          <a:xfrm>
            <a:off x="6775450" y="2759075"/>
            <a:ext cx="9677675" cy="7229153"/>
          </a:xfrm>
          <a:prstGeom prst="rect">
            <a:avLst/>
          </a:prstGeom>
          <a:noFill/>
          <a:ln>
            <a:noFill/>
          </a:ln>
        </p:spPr>
      </p:pic>
    </p:spTree>
    <p:extLst>
      <p:ext uri="{BB962C8B-B14F-4D97-AF65-F5344CB8AC3E}">
        <p14:creationId xmlns:p14="http://schemas.microsoft.com/office/powerpoint/2010/main" val="224398678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11FCC6-3B49-9D46-8B62-80E94C906F0A}"/>
              </a:ext>
            </a:extLst>
          </p:cNvPr>
          <p:cNvSpPr>
            <a:spLocks noGrp="1"/>
          </p:cNvSpPr>
          <p:nvPr>
            <p:ph type="title"/>
          </p:nvPr>
        </p:nvSpPr>
        <p:spPr/>
        <p:txBody>
          <a:bodyPr/>
          <a:lstStyle/>
          <a:p>
            <a:r>
              <a:rPr lang="es-CL" dirty="0"/>
              <a:t>Métodos</a:t>
            </a:r>
          </a:p>
        </p:txBody>
      </p:sp>
      <p:sp>
        <p:nvSpPr>
          <p:cNvPr id="5" name="Marcador de texto 3">
            <a:extLst>
              <a:ext uri="{FF2B5EF4-FFF2-40B4-BE49-F238E27FC236}">
                <a16:creationId xmlns:a16="http://schemas.microsoft.com/office/drawing/2014/main" id="{96B2B5F8-1266-F9D8-8342-1A8CBAA081BD}"/>
              </a:ext>
            </a:extLst>
          </p:cNvPr>
          <p:cNvSpPr txBox="1">
            <a:spLocks/>
          </p:cNvSpPr>
          <p:nvPr/>
        </p:nvSpPr>
        <p:spPr>
          <a:xfrm>
            <a:off x="755650" y="1920874"/>
            <a:ext cx="18664662" cy="8991601"/>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50800" lvl="0" indent="0" algn="just" rtl="0">
              <a:lnSpc>
                <a:spcPct val="90000"/>
              </a:lnSpc>
              <a:spcBef>
                <a:spcPts val="1000"/>
              </a:spcBef>
              <a:spcAft>
                <a:spcPts val="0"/>
              </a:spcAft>
              <a:buSzPts val="2800"/>
              <a:buNone/>
            </a:pPr>
            <a:r>
              <a:rPr lang="en-US" sz="3600" dirty="0" err="1">
                <a:solidFill>
                  <a:schemeClr val="tx1"/>
                </a:solidFill>
                <a:latin typeface="Arial" panose="020B0604020202020204" pitchFamily="34" charset="0"/>
                <a:cs typeface="Arial" panose="020B0604020202020204" pitchFamily="34" charset="0"/>
              </a:rPr>
              <a:t>Veamos</a:t>
            </a:r>
            <a:r>
              <a:rPr lang="en-US" sz="3600" dirty="0">
                <a:solidFill>
                  <a:schemeClr val="tx1"/>
                </a:solidFill>
                <a:latin typeface="Arial" panose="020B0604020202020204" pitchFamily="34" charset="0"/>
                <a:cs typeface="Arial" panose="020B0604020202020204" pitchFamily="34" charset="0"/>
              </a:rPr>
              <a:t> </a:t>
            </a:r>
            <a:r>
              <a:rPr lang="en-US" sz="3600" dirty="0" err="1">
                <a:solidFill>
                  <a:schemeClr val="tx1"/>
                </a:solidFill>
                <a:latin typeface="Arial" panose="020B0604020202020204" pitchFamily="34" charset="0"/>
                <a:cs typeface="Arial" panose="020B0604020202020204" pitchFamily="34" charset="0"/>
              </a:rPr>
              <a:t>los</a:t>
            </a:r>
            <a:r>
              <a:rPr lang="en-US" sz="3600" dirty="0">
                <a:solidFill>
                  <a:schemeClr val="tx1"/>
                </a:solidFill>
                <a:latin typeface="Arial" panose="020B0604020202020204" pitchFamily="34" charset="0"/>
                <a:cs typeface="Arial" panose="020B0604020202020204" pitchFamily="34" charset="0"/>
              </a:rPr>
              <a:t> </a:t>
            </a:r>
            <a:r>
              <a:rPr lang="en-US" sz="3600" dirty="0" err="1">
                <a:solidFill>
                  <a:schemeClr val="tx1"/>
                </a:solidFill>
                <a:latin typeface="Arial" panose="020B0604020202020204" pitchFamily="34" charset="0"/>
                <a:cs typeface="Arial" panose="020B0604020202020204" pitchFamily="34" charset="0"/>
              </a:rPr>
              <a:t>siguientes</a:t>
            </a:r>
            <a:r>
              <a:rPr lang="en-US" sz="3600" dirty="0">
                <a:solidFill>
                  <a:schemeClr val="tx1"/>
                </a:solidFill>
                <a:latin typeface="Arial" panose="020B0604020202020204" pitchFamily="34" charset="0"/>
                <a:cs typeface="Arial" panose="020B0604020202020204" pitchFamily="34" charset="0"/>
              </a:rPr>
              <a:t> </a:t>
            </a:r>
            <a:r>
              <a:rPr lang="en-US" sz="3600" dirty="0" err="1">
                <a:solidFill>
                  <a:schemeClr val="tx1"/>
                </a:solidFill>
                <a:latin typeface="Arial" panose="020B0604020202020204" pitchFamily="34" charset="0"/>
                <a:cs typeface="Arial" panose="020B0604020202020204" pitchFamily="34" charset="0"/>
              </a:rPr>
              <a:t>ejemplos</a:t>
            </a:r>
            <a:r>
              <a:rPr lang="en-US" sz="3600" dirty="0">
                <a:solidFill>
                  <a:schemeClr val="tx1"/>
                </a:solidFill>
                <a:latin typeface="Arial" panose="020B0604020202020204" pitchFamily="34" charset="0"/>
                <a:cs typeface="Arial" panose="020B0604020202020204" pitchFamily="34" charset="0"/>
              </a:rPr>
              <a:t>, de </a:t>
            </a:r>
            <a:r>
              <a:rPr lang="en-US" sz="3600" dirty="0" err="1">
                <a:solidFill>
                  <a:schemeClr val="tx1"/>
                </a:solidFill>
                <a:latin typeface="Arial" panose="020B0604020202020204" pitchFamily="34" charset="0"/>
                <a:cs typeface="Arial" panose="020B0604020202020204" pitchFamily="34" charset="0"/>
              </a:rPr>
              <a:t>invocaciones</a:t>
            </a:r>
            <a:r>
              <a:rPr lang="en-US" sz="3600" dirty="0">
                <a:solidFill>
                  <a:schemeClr val="tx1"/>
                </a:solidFill>
                <a:latin typeface="Arial" panose="020B0604020202020204" pitchFamily="34" charset="0"/>
                <a:cs typeface="Arial" panose="020B0604020202020204" pitchFamily="34" charset="0"/>
              </a:rPr>
              <a:t> (</a:t>
            </a:r>
            <a:r>
              <a:rPr lang="en-US" sz="3600" dirty="0" err="1">
                <a:solidFill>
                  <a:schemeClr val="tx1"/>
                </a:solidFill>
                <a:latin typeface="Arial" panose="020B0604020202020204" pitchFamily="34" charset="0"/>
                <a:cs typeface="Arial" panose="020B0604020202020204" pitchFamily="34" charset="0"/>
              </a:rPr>
              <a:t>llamadas</a:t>
            </a:r>
            <a:r>
              <a:rPr lang="en-US" sz="3600" dirty="0">
                <a:solidFill>
                  <a:schemeClr val="tx1"/>
                </a:solidFill>
                <a:latin typeface="Arial" panose="020B0604020202020204" pitchFamily="34" charset="0"/>
                <a:cs typeface="Arial" panose="020B0604020202020204" pitchFamily="34" charset="0"/>
              </a:rPr>
              <a:t>) a </a:t>
            </a:r>
            <a:r>
              <a:rPr lang="en-US" sz="3600" dirty="0" err="1">
                <a:solidFill>
                  <a:schemeClr val="tx1"/>
                </a:solidFill>
                <a:latin typeface="Arial" panose="020B0604020202020204" pitchFamily="34" charset="0"/>
                <a:cs typeface="Arial" panose="020B0604020202020204" pitchFamily="34" charset="0"/>
              </a:rPr>
              <a:t>los</a:t>
            </a:r>
            <a:r>
              <a:rPr lang="en-US" sz="3600" dirty="0">
                <a:solidFill>
                  <a:schemeClr val="tx1"/>
                </a:solidFill>
                <a:latin typeface="Arial" panose="020B0604020202020204" pitchFamily="34" charset="0"/>
                <a:cs typeface="Arial" panose="020B0604020202020204" pitchFamily="34" charset="0"/>
              </a:rPr>
              <a:t> </a:t>
            </a:r>
            <a:r>
              <a:rPr lang="en-US" sz="3600" dirty="0" err="1">
                <a:solidFill>
                  <a:schemeClr val="tx1"/>
                </a:solidFill>
                <a:latin typeface="Arial" panose="020B0604020202020204" pitchFamily="34" charset="0"/>
                <a:cs typeface="Arial" panose="020B0604020202020204" pitchFamily="34" charset="0"/>
              </a:rPr>
              <a:t>constructores</a:t>
            </a:r>
            <a:r>
              <a:rPr lang="en-US" sz="3600" dirty="0">
                <a:solidFill>
                  <a:schemeClr val="tx1"/>
                </a:solidFill>
                <a:latin typeface="Arial" panose="020B0604020202020204" pitchFamily="34" charset="0"/>
                <a:cs typeface="Arial" panose="020B0604020202020204" pitchFamily="34" charset="0"/>
              </a:rPr>
              <a:t>:</a:t>
            </a:r>
          </a:p>
          <a:p>
            <a:pPr marL="457200" marR="0" lvl="0" indent="-406400" algn="l" rtl="0">
              <a:lnSpc>
                <a:spcPct val="90000"/>
              </a:lnSpc>
              <a:spcBef>
                <a:spcPts val="1000"/>
              </a:spcBef>
              <a:spcAft>
                <a:spcPts val="0"/>
              </a:spcAft>
              <a:buClr>
                <a:schemeClr val="tx1"/>
              </a:buClr>
              <a:buSzPts val="2800"/>
              <a:buFont typeface="Franklin Gothic"/>
              <a:buChar char="»"/>
            </a:pPr>
            <a:r>
              <a:rPr lang="en-US" sz="3600" dirty="0">
                <a:solidFill>
                  <a:schemeClr val="tx1"/>
                </a:solidFill>
                <a:latin typeface="Arial" panose="020B0604020202020204" pitchFamily="34" charset="0"/>
                <a:cs typeface="Arial" panose="020B0604020202020204" pitchFamily="34" charset="0"/>
              </a:rPr>
              <a:t>Con </a:t>
            </a:r>
            <a:r>
              <a:rPr lang="en-US" sz="3600" dirty="0" err="1">
                <a:solidFill>
                  <a:schemeClr val="tx1"/>
                </a:solidFill>
                <a:latin typeface="Arial" panose="020B0604020202020204" pitchFamily="34" charset="0"/>
                <a:cs typeface="Arial" panose="020B0604020202020204" pitchFamily="34" charset="0"/>
              </a:rPr>
              <a:t>parámetros</a:t>
            </a:r>
            <a:r>
              <a:rPr lang="en-US" sz="3600" dirty="0">
                <a:solidFill>
                  <a:schemeClr val="tx1"/>
                </a:solidFill>
                <a:latin typeface="Arial" panose="020B0604020202020204" pitchFamily="34" charset="0"/>
                <a:cs typeface="Arial" panose="020B0604020202020204" pitchFamily="34" charset="0"/>
              </a:rPr>
              <a:t>:</a:t>
            </a:r>
          </a:p>
          <a:p>
            <a:pPr marL="1028700" lvl="2" indent="0" algn="l" rtl="0">
              <a:lnSpc>
                <a:spcPct val="90000"/>
              </a:lnSpc>
              <a:spcBef>
                <a:spcPts val="500"/>
              </a:spcBef>
              <a:spcAft>
                <a:spcPts val="0"/>
              </a:spcAft>
              <a:buSzPts val="1800"/>
              <a:buNone/>
            </a:pPr>
            <a:r>
              <a:rPr lang="en-US" sz="3600" b="1" dirty="0">
                <a:solidFill>
                  <a:schemeClr val="tx1"/>
                </a:solidFill>
                <a:latin typeface="Arial" panose="020B0604020202020204" pitchFamily="34" charset="0"/>
                <a:ea typeface="Century Gothic"/>
                <a:cs typeface="Arial" panose="020B0604020202020204" pitchFamily="34" charset="0"/>
                <a:sym typeface="Century Gothic"/>
              </a:rPr>
              <a:t>Pizza pizza1 = new Pizza(“pepperoni”, ”</a:t>
            </a:r>
            <a:r>
              <a:rPr lang="en-US" sz="3600" b="1" dirty="0" err="1">
                <a:solidFill>
                  <a:schemeClr val="tx1"/>
                </a:solidFill>
                <a:latin typeface="Arial" panose="020B0604020202020204" pitchFamily="34" charset="0"/>
                <a:ea typeface="Century Gothic"/>
                <a:cs typeface="Arial" panose="020B0604020202020204" pitchFamily="34" charset="0"/>
                <a:sym typeface="Century Gothic"/>
              </a:rPr>
              <a:t>grande</a:t>
            </a:r>
            <a:r>
              <a:rPr lang="en-US" sz="3600" b="1" dirty="0">
                <a:solidFill>
                  <a:schemeClr val="tx1"/>
                </a:solidFill>
                <a:latin typeface="Arial" panose="020B0604020202020204" pitchFamily="34" charset="0"/>
                <a:ea typeface="Century Gothic"/>
                <a:cs typeface="Arial" panose="020B0604020202020204" pitchFamily="34" charset="0"/>
                <a:sym typeface="Century Gothic"/>
              </a:rPr>
              <a:t>”, “</a:t>
            </a:r>
            <a:r>
              <a:rPr lang="en-US" sz="3600" b="1" dirty="0" err="1">
                <a:solidFill>
                  <a:schemeClr val="tx1"/>
                </a:solidFill>
                <a:latin typeface="Arial" panose="020B0604020202020204" pitchFamily="34" charset="0"/>
                <a:ea typeface="Century Gothic"/>
                <a:cs typeface="Arial" panose="020B0604020202020204" pitchFamily="34" charset="0"/>
                <a:sym typeface="Century Gothic"/>
              </a:rPr>
              <a:t>gruesa</a:t>
            </a:r>
            <a:r>
              <a:rPr lang="en-US" sz="3600" b="1" dirty="0">
                <a:solidFill>
                  <a:schemeClr val="tx1"/>
                </a:solidFill>
                <a:latin typeface="Arial" panose="020B0604020202020204" pitchFamily="34" charset="0"/>
                <a:ea typeface="Century Gothic"/>
                <a:cs typeface="Arial" panose="020B0604020202020204" pitchFamily="34" charset="0"/>
                <a:sym typeface="Century Gothic"/>
              </a:rPr>
              <a:t>”);</a:t>
            </a:r>
            <a:endParaRPr lang="en-US" sz="3600" dirty="0">
              <a:solidFill>
                <a:schemeClr val="tx1"/>
              </a:solidFill>
              <a:latin typeface="Arial" panose="020B0604020202020204" pitchFamily="34" charset="0"/>
              <a:cs typeface="Arial" panose="020B0604020202020204" pitchFamily="34" charset="0"/>
            </a:endParaRPr>
          </a:p>
          <a:p>
            <a:pPr marL="496888" lvl="2" indent="0" algn="l" rtl="0">
              <a:lnSpc>
                <a:spcPct val="90000"/>
              </a:lnSpc>
              <a:spcBef>
                <a:spcPts val="500"/>
              </a:spcBef>
              <a:spcAft>
                <a:spcPts val="0"/>
              </a:spcAft>
              <a:buSzPts val="1800"/>
              <a:buNone/>
            </a:pPr>
            <a:endParaRPr lang="en-US" sz="3600" dirty="0">
              <a:solidFill>
                <a:schemeClr val="tx1"/>
              </a:solidFill>
              <a:latin typeface="Arial" panose="020B0604020202020204" pitchFamily="34" charset="0"/>
              <a:ea typeface="Calibri"/>
              <a:cs typeface="Arial" panose="020B0604020202020204" pitchFamily="34" charset="0"/>
              <a:sym typeface="Calibri"/>
            </a:endParaRPr>
          </a:p>
          <a:p>
            <a:pPr marL="496888" lvl="2" indent="0" algn="l" rtl="0">
              <a:lnSpc>
                <a:spcPct val="90000"/>
              </a:lnSpc>
              <a:spcBef>
                <a:spcPts val="500"/>
              </a:spcBef>
              <a:spcAft>
                <a:spcPts val="0"/>
              </a:spcAft>
              <a:buSzPts val="1800"/>
              <a:buNone/>
            </a:pPr>
            <a:r>
              <a:rPr lang="en-US" sz="3600" dirty="0">
                <a:solidFill>
                  <a:schemeClr val="tx1"/>
                </a:solidFill>
                <a:latin typeface="Arial" panose="020B0604020202020204" pitchFamily="34" charset="0"/>
                <a:ea typeface="Calibri"/>
                <a:cs typeface="Arial" panose="020B0604020202020204" pitchFamily="34" charset="0"/>
                <a:sym typeface="Calibri"/>
              </a:rPr>
              <a:t>Los </a:t>
            </a:r>
            <a:r>
              <a:rPr lang="en-US" sz="3600" dirty="0" err="1">
                <a:solidFill>
                  <a:schemeClr val="tx1"/>
                </a:solidFill>
                <a:latin typeface="Arial" panose="020B0604020202020204" pitchFamily="34" charset="0"/>
                <a:ea typeface="Calibri"/>
                <a:cs typeface="Arial" panose="020B0604020202020204" pitchFamily="34" charset="0"/>
                <a:sym typeface="Calibri"/>
              </a:rPr>
              <a:t>atributos</a:t>
            </a:r>
            <a:r>
              <a:rPr lang="en-US" sz="3600" dirty="0">
                <a:solidFill>
                  <a:schemeClr val="tx1"/>
                </a:solidFill>
                <a:latin typeface="Arial" panose="020B0604020202020204" pitchFamily="34" charset="0"/>
                <a:ea typeface="Calibri"/>
                <a:cs typeface="Arial" panose="020B0604020202020204" pitchFamily="34" charset="0"/>
                <a:sym typeface="Calibri"/>
              </a:rPr>
              <a:t> se </a:t>
            </a:r>
            <a:r>
              <a:rPr lang="en-US" sz="3600" dirty="0" err="1">
                <a:solidFill>
                  <a:schemeClr val="tx1"/>
                </a:solidFill>
                <a:latin typeface="Arial" panose="020B0604020202020204" pitchFamily="34" charset="0"/>
                <a:ea typeface="Calibri"/>
                <a:cs typeface="Arial" panose="020B0604020202020204" pitchFamily="34" charset="0"/>
                <a:sym typeface="Calibri"/>
              </a:rPr>
              <a:t>inicializan</a:t>
            </a:r>
            <a:r>
              <a:rPr lang="en-US" sz="3600" dirty="0">
                <a:solidFill>
                  <a:schemeClr val="tx1"/>
                </a:solidFill>
                <a:latin typeface="Arial" panose="020B0604020202020204" pitchFamily="34" charset="0"/>
                <a:ea typeface="Calibri"/>
                <a:cs typeface="Arial" panose="020B0604020202020204" pitchFamily="34" charset="0"/>
                <a:sym typeface="Calibri"/>
              </a:rPr>
              <a:t>:</a:t>
            </a:r>
            <a:endParaRPr lang="en-US" sz="3600" dirty="0">
              <a:solidFill>
                <a:schemeClr val="tx1"/>
              </a:solidFill>
              <a:latin typeface="Arial" panose="020B0604020202020204" pitchFamily="34" charset="0"/>
              <a:cs typeface="Arial" panose="020B0604020202020204" pitchFamily="34" charset="0"/>
            </a:endParaRPr>
          </a:p>
          <a:p>
            <a:pPr marL="496888" lvl="2" indent="0" algn="l" rtl="0">
              <a:lnSpc>
                <a:spcPct val="90000"/>
              </a:lnSpc>
              <a:spcBef>
                <a:spcPts val="500"/>
              </a:spcBef>
              <a:spcAft>
                <a:spcPts val="0"/>
              </a:spcAft>
              <a:buSzPts val="1800"/>
              <a:buNone/>
            </a:pPr>
            <a:r>
              <a:rPr lang="en-US" sz="3600" dirty="0">
                <a:solidFill>
                  <a:schemeClr val="tx1"/>
                </a:solidFill>
                <a:latin typeface="Arial" panose="020B0604020202020204" pitchFamily="34" charset="0"/>
                <a:ea typeface="Calibri"/>
                <a:cs typeface="Arial" panose="020B0604020202020204" pitchFamily="34" charset="0"/>
                <a:sym typeface="Calibri"/>
              </a:rPr>
              <a:t>		</a:t>
            </a:r>
            <a:r>
              <a:rPr lang="en-US" sz="3600" b="1" dirty="0" err="1">
                <a:solidFill>
                  <a:schemeClr val="tx1"/>
                </a:solidFill>
                <a:latin typeface="Arial" panose="020B0604020202020204" pitchFamily="34" charset="0"/>
                <a:ea typeface="Century Gothic"/>
                <a:cs typeface="Arial" panose="020B0604020202020204" pitchFamily="34" charset="0"/>
                <a:sym typeface="Century Gothic"/>
              </a:rPr>
              <a:t>nombre</a:t>
            </a:r>
            <a:r>
              <a:rPr lang="en-US" sz="3600" b="1" dirty="0">
                <a:solidFill>
                  <a:schemeClr val="tx1"/>
                </a:solidFill>
                <a:latin typeface="Arial" panose="020B0604020202020204" pitchFamily="34" charset="0"/>
                <a:ea typeface="Century Gothic"/>
                <a:cs typeface="Arial" panose="020B0604020202020204" pitchFamily="34" charset="0"/>
                <a:sym typeface="Century Gothic"/>
              </a:rPr>
              <a:t> = “pepperoni”</a:t>
            </a:r>
            <a:endParaRPr lang="en-US" sz="3600" dirty="0">
              <a:solidFill>
                <a:schemeClr val="tx1"/>
              </a:solidFill>
              <a:latin typeface="Arial" panose="020B0604020202020204" pitchFamily="34" charset="0"/>
              <a:cs typeface="Arial" panose="020B0604020202020204" pitchFamily="34" charset="0"/>
            </a:endParaRPr>
          </a:p>
          <a:p>
            <a:pPr marL="496888" lvl="2" indent="0" algn="l" rtl="0">
              <a:lnSpc>
                <a:spcPct val="90000"/>
              </a:lnSpc>
              <a:spcBef>
                <a:spcPts val="500"/>
              </a:spcBef>
              <a:spcAft>
                <a:spcPts val="0"/>
              </a:spcAft>
              <a:buSzPts val="1800"/>
              <a:buNone/>
            </a:pPr>
            <a:r>
              <a:rPr lang="en-US" sz="3600" b="1" dirty="0">
                <a:solidFill>
                  <a:schemeClr val="tx1"/>
                </a:solidFill>
                <a:latin typeface="Arial" panose="020B0604020202020204" pitchFamily="34" charset="0"/>
                <a:ea typeface="Century Gothic"/>
                <a:cs typeface="Arial" panose="020B0604020202020204" pitchFamily="34" charset="0"/>
                <a:sym typeface="Century Gothic"/>
              </a:rPr>
              <a:t>		</a:t>
            </a:r>
            <a:r>
              <a:rPr lang="en-US" sz="3600" b="1" dirty="0" err="1">
                <a:solidFill>
                  <a:schemeClr val="tx1"/>
                </a:solidFill>
                <a:latin typeface="Arial" panose="020B0604020202020204" pitchFamily="34" charset="0"/>
                <a:ea typeface="Century Gothic"/>
                <a:cs typeface="Arial" panose="020B0604020202020204" pitchFamily="34" charset="0"/>
                <a:sym typeface="Century Gothic"/>
              </a:rPr>
              <a:t>tamano</a:t>
            </a:r>
            <a:r>
              <a:rPr lang="en-US" sz="3600" b="1" dirty="0">
                <a:solidFill>
                  <a:schemeClr val="tx1"/>
                </a:solidFill>
                <a:latin typeface="Arial" panose="020B0604020202020204" pitchFamily="34" charset="0"/>
                <a:ea typeface="Century Gothic"/>
                <a:cs typeface="Arial" panose="020B0604020202020204" pitchFamily="34" charset="0"/>
                <a:sym typeface="Century Gothic"/>
              </a:rPr>
              <a:t> = “</a:t>
            </a:r>
            <a:r>
              <a:rPr lang="en-US" sz="3600" b="1" dirty="0" err="1">
                <a:solidFill>
                  <a:schemeClr val="tx1"/>
                </a:solidFill>
                <a:latin typeface="Arial" panose="020B0604020202020204" pitchFamily="34" charset="0"/>
                <a:ea typeface="Century Gothic"/>
                <a:cs typeface="Arial" panose="020B0604020202020204" pitchFamily="34" charset="0"/>
                <a:sym typeface="Century Gothic"/>
              </a:rPr>
              <a:t>grande</a:t>
            </a:r>
            <a:r>
              <a:rPr lang="en-US" sz="3600" b="1" dirty="0">
                <a:solidFill>
                  <a:schemeClr val="tx1"/>
                </a:solidFill>
                <a:latin typeface="Arial" panose="020B0604020202020204" pitchFamily="34" charset="0"/>
                <a:ea typeface="Century Gothic"/>
                <a:cs typeface="Arial" panose="020B0604020202020204" pitchFamily="34" charset="0"/>
                <a:sym typeface="Century Gothic"/>
              </a:rPr>
              <a:t>”</a:t>
            </a:r>
            <a:endParaRPr lang="en-US" sz="3600" dirty="0">
              <a:solidFill>
                <a:schemeClr val="tx1"/>
              </a:solidFill>
              <a:latin typeface="Arial" panose="020B0604020202020204" pitchFamily="34" charset="0"/>
              <a:cs typeface="Arial" panose="020B0604020202020204" pitchFamily="34" charset="0"/>
            </a:endParaRPr>
          </a:p>
          <a:p>
            <a:pPr marL="496888" lvl="2" indent="0" algn="l" rtl="0">
              <a:lnSpc>
                <a:spcPct val="90000"/>
              </a:lnSpc>
              <a:spcBef>
                <a:spcPts val="500"/>
              </a:spcBef>
              <a:spcAft>
                <a:spcPts val="0"/>
              </a:spcAft>
              <a:buSzPts val="1800"/>
              <a:buNone/>
            </a:pPr>
            <a:r>
              <a:rPr lang="en-US" sz="3600" b="1" dirty="0">
                <a:solidFill>
                  <a:schemeClr val="tx1"/>
                </a:solidFill>
                <a:latin typeface="Arial" panose="020B0604020202020204" pitchFamily="34" charset="0"/>
                <a:ea typeface="Century Gothic"/>
                <a:cs typeface="Arial" panose="020B0604020202020204" pitchFamily="34" charset="0"/>
                <a:sym typeface="Century Gothic"/>
              </a:rPr>
              <a:t>		masa = “</a:t>
            </a:r>
            <a:r>
              <a:rPr lang="en-US" sz="3600" b="1" dirty="0" err="1">
                <a:solidFill>
                  <a:schemeClr val="tx1"/>
                </a:solidFill>
                <a:latin typeface="Arial" panose="020B0604020202020204" pitchFamily="34" charset="0"/>
                <a:ea typeface="Century Gothic"/>
                <a:cs typeface="Arial" panose="020B0604020202020204" pitchFamily="34" charset="0"/>
                <a:sym typeface="Century Gothic"/>
              </a:rPr>
              <a:t>gruesa</a:t>
            </a:r>
            <a:r>
              <a:rPr lang="en-US" sz="3600" b="1" dirty="0">
                <a:solidFill>
                  <a:schemeClr val="tx1"/>
                </a:solidFill>
                <a:latin typeface="Arial" panose="020B0604020202020204" pitchFamily="34" charset="0"/>
                <a:ea typeface="Century Gothic"/>
                <a:cs typeface="Arial" panose="020B0604020202020204" pitchFamily="34" charset="0"/>
                <a:sym typeface="Century Gothic"/>
              </a:rPr>
              <a:t>”</a:t>
            </a:r>
          </a:p>
          <a:p>
            <a:pPr marL="496888" lvl="2" indent="0" algn="l" rtl="0">
              <a:lnSpc>
                <a:spcPct val="90000"/>
              </a:lnSpc>
              <a:spcBef>
                <a:spcPts val="500"/>
              </a:spcBef>
              <a:spcAft>
                <a:spcPts val="0"/>
              </a:spcAft>
              <a:buSzPts val="1800"/>
              <a:buNone/>
            </a:pPr>
            <a:endParaRPr lang="en-US" sz="3600" dirty="0">
              <a:solidFill>
                <a:schemeClr val="tx1"/>
              </a:solidFill>
              <a:latin typeface="Arial" panose="020B0604020202020204" pitchFamily="34" charset="0"/>
              <a:cs typeface="Arial" panose="020B0604020202020204" pitchFamily="34" charset="0"/>
            </a:endParaRPr>
          </a:p>
          <a:p>
            <a:pPr marL="457200" marR="0" lvl="0" indent="-406400" algn="l" rtl="0">
              <a:lnSpc>
                <a:spcPct val="90000"/>
              </a:lnSpc>
              <a:spcBef>
                <a:spcPts val="1000"/>
              </a:spcBef>
              <a:spcAft>
                <a:spcPts val="0"/>
              </a:spcAft>
              <a:buClr>
                <a:schemeClr val="tx1"/>
              </a:buClr>
              <a:buSzPts val="2800"/>
              <a:buFont typeface="Franklin Gothic"/>
              <a:buChar char="»"/>
            </a:pPr>
            <a:r>
              <a:rPr lang="en-US" sz="3600" dirty="0">
                <a:solidFill>
                  <a:schemeClr val="tx1"/>
                </a:solidFill>
                <a:latin typeface="Arial" panose="020B0604020202020204" pitchFamily="34" charset="0"/>
                <a:cs typeface="Arial" panose="020B0604020202020204" pitchFamily="34" charset="0"/>
              </a:rPr>
              <a:t>Sin </a:t>
            </a:r>
            <a:r>
              <a:rPr lang="en-US" sz="3600" dirty="0" err="1">
                <a:solidFill>
                  <a:schemeClr val="tx1"/>
                </a:solidFill>
                <a:latin typeface="Arial" panose="020B0604020202020204" pitchFamily="34" charset="0"/>
                <a:cs typeface="Arial" panose="020B0604020202020204" pitchFamily="34" charset="0"/>
              </a:rPr>
              <a:t>parámetros</a:t>
            </a:r>
            <a:r>
              <a:rPr lang="en-US" sz="3600" dirty="0">
                <a:solidFill>
                  <a:schemeClr val="tx1"/>
                </a:solidFill>
                <a:latin typeface="Arial" panose="020B0604020202020204" pitchFamily="34" charset="0"/>
                <a:cs typeface="Arial" panose="020B0604020202020204" pitchFamily="34" charset="0"/>
              </a:rPr>
              <a:t>:</a:t>
            </a:r>
            <a:endParaRPr lang="en-US" sz="3600" dirty="0">
              <a:solidFill>
                <a:schemeClr val="tx1"/>
              </a:solidFill>
              <a:latin typeface="Arial" panose="020B0604020202020204" pitchFamily="34" charset="0"/>
              <a:ea typeface="Franklin Gothic"/>
              <a:cs typeface="Arial" panose="020B0604020202020204" pitchFamily="34" charset="0"/>
              <a:sym typeface="Franklin Gothic"/>
            </a:endParaRPr>
          </a:p>
          <a:p>
            <a:pPr marL="50800" lvl="0" indent="0" algn="l" rtl="0">
              <a:lnSpc>
                <a:spcPct val="90000"/>
              </a:lnSpc>
              <a:spcBef>
                <a:spcPts val="1000"/>
              </a:spcBef>
              <a:spcAft>
                <a:spcPts val="0"/>
              </a:spcAft>
              <a:buSzPts val="2800"/>
              <a:buNone/>
            </a:pPr>
            <a:r>
              <a:rPr lang="en-US" sz="3600" b="1" dirty="0">
                <a:solidFill>
                  <a:schemeClr val="tx1"/>
                </a:solidFill>
                <a:latin typeface="Arial" panose="020B0604020202020204" pitchFamily="34" charset="0"/>
                <a:ea typeface="Franklin Gothic"/>
                <a:cs typeface="Arial" panose="020B0604020202020204" pitchFamily="34" charset="0"/>
                <a:sym typeface="Franklin Gothic"/>
              </a:rPr>
              <a:t>		</a:t>
            </a:r>
            <a:r>
              <a:rPr lang="en-US" sz="3600" b="1" dirty="0">
                <a:solidFill>
                  <a:schemeClr val="tx1"/>
                </a:solidFill>
                <a:latin typeface="Arial" panose="020B0604020202020204" pitchFamily="34" charset="0"/>
                <a:ea typeface="Century Gothic"/>
                <a:cs typeface="Arial" panose="020B0604020202020204" pitchFamily="34" charset="0"/>
                <a:sym typeface="Century Gothic"/>
              </a:rPr>
              <a:t>Pizza pizza1 = new Pizza();</a:t>
            </a:r>
            <a:endParaRPr lang="en-US" sz="3600" dirty="0">
              <a:solidFill>
                <a:schemeClr val="tx1"/>
              </a:solidFill>
              <a:latin typeface="Arial" panose="020B0604020202020204" pitchFamily="34" charset="0"/>
              <a:cs typeface="Arial" panose="020B0604020202020204" pitchFamily="34" charset="0"/>
            </a:endParaRPr>
          </a:p>
          <a:p>
            <a:pPr marL="0" lvl="1" indent="0" algn="l" rtl="0">
              <a:lnSpc>
                <a:spcPct val="90000"/>
              </a:lnSpc>
              <a:spcBef>
                <a:spcPts val="500"/>
              </a:spcBef>
              <a:spcAft>
                <a:spcPts val="0"/>
              </a:spcAft>
              <a:buSzPts val="2400"/>
              <a:buNone/>
            </a:pPr>
            <a:r>
              <a:rPr lang="en-US" sz="3600" b="1" dirty="0">
                <a:solidFill>
                  <a:schemeClr val="tx1"/>
                </a:solidFill>
                <a:latin typeface="Arial" panose="020B0604020202020204" pitchFamily="34" charset="0"/>
                <a:ea typeface="Century Gothic"/>
                <a:cs typeface="Arial" panose="020B0604020202020204" pitchFamily="34" charset="0"/>
                <a:sym typeface="Century Gothic"/>
              </a:rPr>
              <a:t>       </a:t>
            </a:r>
            <a:r>
              <a:rPr lang="en-US" sz="3600" dirty="0">
                <a:solidFill>
                  <a:schemeClr val="tx1"/>
                </a:solidFill>
                <a:latin typeface="Arial" panose="020B0604020202020204" pitchFamily="34" charset="0"/>
                <a:ea typeface="Calibri"/>
                <a:cs typeface="Arial" panose="020B0604020202020204" pitchFamily="34" charset="0"/>
                <a:sym typeface="Calibri"/>
              </a:rPr>
              <a:t>Los </a:t>
            </a:r>
            <a:r>
              <a:rPr lang="en-US" sz="3600" dirty="0" err="1">
                <a:solidFill>
                  <a:schemeClr val="tx1"/>
                </a:solidFill>
                <a:latin typeface="Arial" panose="020B0604020202020204" pitchFamily="34" charset="0"/>
                <a:ea typeface="Calibri"/>
                <a:cs typeface="Arial" panose="020B0604020202020204" pitchFamily="34" charset="0"/>
                <a:sym typeface="Calibri"/>
              </a:rPr>
              <a:t>atributos</a:t>
            </a:r>
            <a:r>
              <a:rPr lang="en-US" sz="3600" dirty="0">
                <a:solidFill>
                  <a:schemeClr val="tx1"/>
                </a:solidFill>
                <a:latin typeface="Arial" panose="020B0604020202020204" pitchFamily="34" charset="0"/>
                <a:ea typeface="Calibri"/>
                <a:cs typeface="Arial" panose="020B0604020202020204" pitchFamily="34" charset="0"/>
                <a:sym typeface="Calibri"/>
              </a:rPr>
              <a:t> se </a:t>
            </a:r>
            <a:r>
              <a:rPr lang="en-US" sz="3600" dirty="0" err="1">
                <a:solidFill>
                  <a:schemeClr val="tx1"/>
                </a:solidFill>
                <a:latin typeface="Arial" panose="020B0604020202020204" pitchFamily="34" charset="0"/>
                <a:ea typeface="Calibri"/>
                <a:cs typeface="Arial" panose="020B0604020202020204" pitchFamily="34" charset="0"/>
                <a:sym typeface="Calibri"/>
              </a:rPr>
              <a:t>inicializan</a:t>
            </a:r>
            <a:r>
              <a:rPr lang="en-US" sz="3600" dirty="0">
                <a:solidFill>
                  <a:schemeClr val="tx1"/>
                </a:solidFill>
                <a:latin typeface="Arial" panose="020B0604020202020204" pitchFamily="34" charset="0"/>
                <a:ea typeface="Calibri"/>
                <a:cs typeface="Arial" panose="020B0604020202020204" pitchFamily="34" charset="0"/>
                <a:sym typeface="Calibri"/>
              </a:rPr>
              <a:t>:</a:t>
            </a:r>
            <a:endParaRPr lang="en-US" sz="3600" dirty="0">
              <a:solidFill>
                <a:schemeClr val="tx1"/>
              </a:solidFill>
              <a:latin typeface="Arial" panose="020B0604020202020204" pitchFamily="34" charset="0"/>
              <a:cs typeface="Arial" panose="020B0604020202020204" pitchFamily="34" charset="0"/>
            </a:endParaRPr>
          </a:p>
          <a:p>
            <a:pPr marL="496888" lvl="2" indent="0" algn="l" rtl="0">
              <a:lnSpc>
                <a:spcPct val="90000"/>
              </a:lnSpc>
              <a:spcBef>
                <a:spcPts val="500"/>
              </a:spcBef>
              <a:spcAft>
                <a:spcPts val="0"/>
              </a:spcAft>
              <a:buSzPts val="1800"/>
              <a:buNone/>
            </a:pPr>
            <a:r>
              <a:rPr lang="en-US" sz="3600" b="1" dirty="0">
                <a:solidFill>
                  <a:schemeClr val="tx1"/>
                </a:solidFill>
                <a:latin typeface="Arial" panose="020B0604020202020204" pitchFamily="34" charset="0"/>
                <a:ea typeface="Century Gothic"/>
                <a:cs typeface="Arial" panose="020B0604020202020204" pitchFamily="34" charset="0"/>
                <a:sym typeface="Century Gothic"/>
              </a:rPr>
              <a:t>		</a:t>
            </a:r>
            <a:r>
              <a:rPr lang="en-US" sz="3600" b="1" dirty="0" err="1">
                <a:solidFill>
                  <a:schemeClr val="tx1"/>
                </a:solidFill>
                <a:latin typeface="Arial" panose="020B0604020202020204" pitchFamily="34" charset="0"/>
                <a:ea typeface="Century Gothic"/>
                <a:cs typeface="Arial" panose="020B0604020202020204" pitchFamily="34" charset="0"/>
                <a:sym typeface="Century Gothic"/>
              </a:rPr>
              <a:t>nombre</a:t>
            </a:r>
            <a:r>
              <a:rPr lang="en-US" sz="3600" b="1" dirty="0">
                <a:solidFill>
                  <a:schemeClr val="tx1"/>
                </a:solidFill>
                <a:latin typeface="Arial" panose="020B0604020202020204" pitchFamily="34" charset="0"/>
                <a:ea typeface="Century Gothic"/>
                <a:cs typeface="Arial" panose="020B0604020202020204" pitchFamily="34" charset="0"/>
                <a:sym typeface="Century Gothic"/>
              </a:rPr>
              <a:t> = null</a:t>
            </a:r>
            <a:endParaRPr lang="en-US" sz="3600" dirty="0">
              <a:solidFill>
                <a:schemeClr val="tx1"/>
              </a:solidFill>
              <a:latin typeface="Arial" panose="020B0604020202020204" pitchFamily="34" charset="0"/>
              <a:cs typeface="Arial" panose="020B0604020202020204" pitchFamily="34" charset="0"/>
            </a:endParaRPr>
          </a:p>
          <a:p>
            <a:pPr marL="496888" lvl="2" indent="0" algn="l" rtl="0">
              <a:lnSpc>
                <a:spcPct val="90000"/>
              </a:lnSpc>
              <a:spcBef>
                <a:spcPts val="500"/>
              </a:spcBef>
              <a:spcAft>
                <a:spcPts val="0"/>
              </a:spcAft>
              <a:buSzPts val="1800"/>
              <a:buNone/>
            </a:pPr>
            <a:r>
              <a:rPr lang="en-US" sz="3600" b="1" dirty="0">
                <a:solidFill>
                  <a:schemeClr val="tx1"/>
                </a:solidFill>
                <a:latin typeface="Arial" panose="020B0604020202020204" pitchFamily="34" charset="0"/>
                <a:ea typeface="Century Gothic"/>
                <a:cs typeface="Arial" panose="020B0604020202020204" pitchFamily="34" charset="0"/>
                <a:sym typeface="Century Gothic"/>
              </a:rPr>
              <a:t>		</a:t>
            </a:r>
            <a:r>
              <a:rPr lang="en-US" sz="3600" b="1" dirty="0" err="1">
                <a:solidFill>
                  <a:schemeClr val="tx1"/>
                </a:solidFill>
                <a:latin typeface="Arial" panose="020B0604020202020204" pitchFamily="34" charset="0"/>
                <a:ea typeface="Century Gothic"/>
                <a:cs typeface="Arial" panose="020B0604020202020204" pitchFamily="34" charset="0"/>
                <a:sym typeface="Century Gothic"/>
              </a:rPr>
              <a:t>tamano</a:t>
            </a:r>
            <a:r>
              <a:rPr lang="en-US" sz="3600" b="1" dirty="0">
                <a:solidFill>
                  <a:schemeClr val="tx1"/>
                </a:solidFill>
                <a:latin typeface="Arial" panose="020B0604020202020204" pitchFamily="34" charset="0"/>
                <a:ea typeface="Century Gothic"/>
                <a:cs typeface="Arial" panose="020B0604020202020204" pitchFamily="34" charset="0"/>
                <a:sym typeface="Century Gothic"/>
              </a:rPr>
              <a:t> = null</a:t>
            </a:r>
            <a:endParaRPr lang="en-US" sz="3600" dirty="0">
              <a:solidFill>
                <a:schemeClr val="tx1"/>
              </a:solidFill>
              <a:latin typeface="Arial" panose="020B0604020202020204" pitchFamily="34" charset="0"/>
              <a:cs typeface="Arial" panose="020B0604020202020204" pitchFamily="34" charset="0"/>
            </a:endParaRPr>
          </a:p>
          <a:p>
            <a:pPr marL="496888" lvl="2" indent="0" algn="l" rtl="0">
              <a:lnSpc>
                <a:spcPct val="90000"/>
              </a:lnSpc>
              <a:spcBef>
                <a:spcPts val="500"/>
              </a:spcBef>
              <a:spcAft>
                <a:spcPts val="0"/>
              </a:spcAft>
              <a:buSzPts val="1800"/>
              <a:buNone/>
            </a:pPr>
            <a:r>
              <a:rPr lang="en-US" sz="3600" b="1" dirty="0">
                <a:solidFill>
                  <a:schemeClr val="tx1"/>
                </a:solidFill>
                <a:latin typeface="Arial" panose="020B0604020202020204" pitchFamily="34" charset="0"/>
                <a:ea typeface="Century Gothic"/>
                <a:cs typeface="Arial" panose="020B0604020202020204" pitchFamily="34" charset="0"/>
                <a:sym typeface="Century Gothic"/>
              </a:rPr>
              <a:t>		masa = null</a:t>
            </a:r>
            <a:endParaRPr lang="en-US" sz="3600" dirty="0">
              <a:solidFill>
                <a:schemeClr val="tx1"/>
              </a:solidFill>
              <a:latin typeface="Arial" panose="020B0604020202020204" pitchFamily="34" charset="0"/>
              <a:cs typeface="Arial" panose="020B0604020202020204" pitchFamily="34" charset="0"/>
            </a:endParaRPr>
          </a:p>
          <a:p>
            <a:pPr marL="342900" indent="-342900" algn="just">
              <a:buClr>
                <a:schemeClr val="dk1"/>
              </a:buClr>
              <a:buSzPts val="2400"/>
            </a:pPr>
            <a:endParaRPr lang="es-CL" sz="4400" dirty="0">
              <a:solidFill>
                <a:schemeClr val="dk1"/>
              </a:solidFill>
              <a:latin typeface="Calibri"/>
              <a:cs typeface="Calibri"/>
            </a:endParaRPr>
          </a:p>
          <a:p>
            <a:pPr marL="342900" indent="-342900" algn="just">
              <a:buClr>
                <a:schemeClr val="dk1"/>
              </a:buClr>
              <a:buSzPts val="2400"/>
            </a:pPr>
            <a:endParaRPr lang="es-CL" sz="4400" dirty="0">
              <a:solidFill>
                <a:schemeClr val="dk1"/>
              </a:solidFill>
              <a:latin typeface="Calibri"/>
              <a:cs typeface="Calibri"/>
            </a:endParaRPr>
          </a:p>
          <a:p>
            <a:pPr marL="342900" indent="-342900" algn="just">
              <a:buClr>
                <a:schemeClr val="dk1"/>
              </a:buClr>
              <a:buSzPts val="2400"/>
            </a:pPr>
            <a:endParaRPr lang="es-CL" sz="4400" dirty="0">
              <a:solidFill>
                <a:schemeClr val="dk1"/>
              </a:solidFill>
              <a:latin typeface="Calibri"/>
              <a:cs typeface="Calibri"/>
            </a:endParaRPr>
          </a:p>
          <a:p>
            <a:pPr marL="342900" indent="-342900" algn="just">
              <a:buClr>
                <a:schemeClr val="dk1"/>
              </a:buClr>
              <a:buSzPts val="2400"/>
            </a:pPr>
            <a:endParaRPr lang="es-CL" sz="4400" dirty="0">
              <a:solidFill>
                <a:schemeClr val="dk1"/>
              </a:solidFill>
              <a:latin typeface="Calibri"/>
              <a:cs typeface="Calibri"/>
            </a:endParaRPr>
          </a:p>
          <a:p>
            <a:pPr marL="342900" indent="-342900" algn="just">
              <a:buClr>
                <a:schemeClr val="dk1"/>
              </a:buClr>
              <a:buSzPts val="2400"/>
            </a:pPr>
            <a:endParaRPr lang="es-CL" sz="4400" dirty="0">
              <a:solidFill>
                <a:schemeClr val="dk1"/>
              </a:solidFill>
              <a:latin typeface="Calibri"/>
              <a:cs typeface="Calibri"/>
            </a:endParaRPr>
          </a:p>
          <a:p>
            <a:pPr marL="342900" indent="-342900" algn="just">
              <a:buClr>
                <a:schemeClr val="dk1"/>
              </a:buClr>
              <a:buSzPts val="2400"/>
            </a:pPr>
            <a:endParaRPr lang="es-CL" sz="4400" dirty="0">
              <a:solidFill>
                <a:schemeClr val="dk1"/>
              </a:solidFill>
              <a:latin typeface="Calibri"/>
              <a:cs typeface="Calibri"/>
            </a:endParaRPr>
          </a:p>
          <a:p>
            <a:pPr lvl="4"/>
            <a:endParaRPr lang="es-ES_tradnl" sz="1200" dirty="0">
              <a:latin typeface="Calibri" panose="020F0502020204030204" pitchFamily="34" charset="0"/>
              <a:cs typeface="Calibri" panose="020F0502020204030204" pitchFamily="34" charset="0"/>
            </a:endParaRPr>
          </a:p>
        </p:txBody>
      </p:sp>
      <p:sp>
        <p:nvSpPr>
          <p:cNvPr id="6" name="Marcador de texto 3">
            <a:extLst>
              <a:ext uri="{FF2B5EF4-FFF2-40B4-BE49-F238E27FC236}">
                <a16:creationId xmlns:a16="http://schemas.microsoft.com/office/drawing/2014/main" id="{3F8F1B7A-F4E9-E5CE-32E2-14C53D8FB290}"/>
              </a:ext>
            </a:extLst>
          </p:cNvPr>
          <p:cNvSpPr txBox="1">
            <a:spLocks/>
          </p:cNvSpPr>
          <p:nvPr/>
        </p:nvSpPr>
        <p:spPr>
          <a:xfrm>
            <a:off x="789405" y="1920874"/>
            <a:ext cx="18664662" cy="8991601"/>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50800" lvl="0" indent="0" algn="l" rtl="0">
              <a:lnSpc>
                <a:spcPct val="90000"/>
              </a:lnSpc>
              <a:spcBef>
                <a:spcPts val="1000"/>
              </a:spcBef>
              <a:spcAft>
                <a:spcPts val="0"/>
              </a:spcAft>
              <a:buSzPts val="2800"/>
              <a:buNone/>
            </a:pPr>
            <a:endParaRPr lang="es-MX" sz="5400" dirty="0">
              <a:solidFill>
                <a:srgbClr val="0F243E"/>
              </a:solidFill>
            </a:endParaRPr>
          </a:p>
          <a:p>
            <a:pPr marL="50800" lvl="0" indent="0" algn="l" rtl="0">
              <a:lnSpc>
                <a:spcPct val="90000"/>
              </a:lnSpc>
              <a:spcBef>
                <a:spcPts val="1000"/>
              </a:spcBef>
              <a:spcAft>
                <a:spcPts val="0"/>
              </a:spcAft>
              <a:buSzPts val="2800"/>
              <a:buNone/>
            </a:pPr>
            <a:endParaRPr lang="es-MX" sz="5400" dirty="0">
              <a:solidFill>
                <a:srgbClr val="0F243E"/>
              </a:solidFill>
            </a:endParaRPr>
          </a:p>
          <a:p>
            <a:pPr marL="50800" lvl="0" indent="0" algn="l" rtl="0">
              <a:lnSpc>
                <a:spcPct val="90000"/>
              </a:lnSpc>
              <a:spcBef>
                <a:spcPts val="1000"/>
              </a:spcBef>
              <a:spcAft>
                <a:spcPts val="0"/>
              </a:spcAft>
              <a:buSzPts val="2800"/>
              <a:buNone/>
            </a:pPr>
            <a:endParaRPr lang="es-MX" sz="5400" dirty="0">
              <a:solidFill>
                <a:srgbClr val="0F243E"/>
              </a:solidFill>
            </a:endParaRPr>
          </a:p>
          <a:p>
            <a:pPr marL="0" marR="0" lvl="0" indent="0" algn="just" rtl="0">
              <a:lnSpc>
                <a:spcPct val="100000"/>
              </a:lnSpc>
              <a:spcBef>
                <a:spcPts val="0"/>
              </a:spcBef>
              <a:spcAft>
                <a:spcPts val="0"/>
              </a:spcAft>
              <a:buNone/>
            </a:pPr>
            <a:endParaRPr lang="es-MX" sz="3600" b="0" i="0" u="none" strike="noStrike" cap="none" dirty="0">
              <a:solidFill>
                <a:srgbClr val="0F243E"/>
              </a:solidFill>
              <a:latin typeface="Arial" panose="020B0604020202020204" pitchFamily="34" charset="0"/>
              <a:ea typeface="Calibri"/>
              <a:cs typeface="Arial" panose="020B0604020202020204" pitchFamily="34" charset="0"/>
              <a:sym typeface="Calibri"/>
            </a:endParaRPr>
          </a:p>
          <a:p>
            <a:pPr marL="0" marR="0" lvl="0" indent="0" algn="just" rtl="0">
              <a:lnSpc>
                <a:spcPct val="100000"/>
              </a:lnSpc>
              <a:spcBef>
                <a:spcPts val="0"/>
              </a:spcBef>
              <a:spcAft>
                <a:spcPts val="0"/>
              </a:spcAft>
              <a:buNone/>
            </a:pPr>
            <a:r>
              <a:rPr lang="es-MX" sz="3600" b="0" i="0" u="none" strike="noStrike" cap="none" dirty="0">
                <a:solidFill>
                  <a:srgbClr val="0F243E"/>
                </a:solidFill>
                <a:latin typeface="Arial" panose="020B0604020202020204" pitchFamily="34" charset="0"/>
                <a:ea typeface="Century Gothic"/>
                <a:cs typeface="Arial" panose="020B0604020202020204" pitchFamily="34" charset="0"/>
                <a:sym typeface="Century Gothic"/>
              </a:rPr>
              <a:t> </a:t>
            </a:r>
            <a:endParaRPr lang="es-MX" sz="3600" dirty="0">
              <a:latin typeface="Arial" panose="020B0604020202020204" pitchFamily="34" charset="0"/>
              <a:cs typeface="Arial" panose="020B0604020202020204" pitchFamily="34" charset="0"/>
            </a:endParaRPr>
          </a:p>
          <a:p>
            <a:pPr marL="0" marR="0" lvl="0" indent="0" algn="just" rtl="0">
              <a:lnSpc>
                <a:spcPct val="100000"/>
              </a:lnSpc>
              <a:spcBef>
                <a:spcPts val="0"/>
              </a:spcBef>
              <a:spcAft>
                <a:spcPts val="0"/>
              </a:spcAft>
              <a:buNone/>
            </a:pPr>
            <a:r>
              <a:rPr lang="es-MX" sz="3600" b="0" i="0" u="none" strike="noStrike" cap="none" dirty="0">
                <a:solidFill>
                  <a:srgbClr val="0F243E"/>
                </a:solidFill>
                <a:latin typeface="Arial" panose="020B0604020202020204" pitchFamily="34" charset="0"/>
                <a:ea typeface="Century Gothic"/>
                <a:cs typeface="Arial" panose="020B0604020202020204" pitchFamily="34" charset="0"/>
                <a:sym typeface="Century Gothic"/>
              </a:rPr>
              <a:t>      </a:t>
            </a:r>
          </a:p>
          <a:p>
            <a:pPr marL="0" marR="0" lvl="0" indent="0" algn="just" rtl="0">
              <a:lnSpc>
                <a:spcPct val="100000"/>
              </a:lnSpc>
              <a:spcBef>
                <a:spcPts val="0"/>
              </a:spcBef>
              <a:spcAft>
                <a:spcPts val="0"/>
              </a:spcAft>
              <a:buNone/>
            </a:pPr>
            <a:r>
              <a:rPr lang="es-MX" sz="3600" b="0" i="0" u="none" strike="noStrike" cap="none" dirty="0">
                <a:solidFill>
                  <a:srgbClr val="0F243E"/>
                </a:solidFill>
                <a:latin typeface="Arial" panose="020B0604020202020204" pitchFamily="34" charset="0"/>
                <a:ea typeface="Century Gothic"/>
                <a:cs typeface="Arial" panose="020B0604020202020204" pitchFamily="34" charset="0"/>
                <a:sym typeface="Century Gothic"/>
              </a:rPr>
              <a:t>      </a:t>
            </a:r>
          </a:p>
          <a:p>
            <a:pPr marL="0" marR="0" lvl="0" indent="0" algn="just" rtl="0">
              <a:lnSpc>
                <a:spcPct val="100000"/>
              </a:lnSpc>
              <a:spcBef>
                <a:spcPts val="0"/>
              </a:spcBef>
              <a:spcAft>
                <a:spcPts val="0"/>
              </a:spcAft>
              <a:buNone/>
            </a:pPr>
            <a:endParaRPr lang="es-MX" sz="3600" b="0" i="0" u="none" strike="noStrike" cap="none" dirty="0">
              <a:solidFill>
                <a:srgbClr val="0F243E"/>
              </a:solidFill>
              <a:latin typeface="Arial" panose="020B0604020202020204" pitchFamily="34" charset="0"/>
              <a:ea typeface="Century Gothic"/>
              <a:cs typeface="Arial" panose="020B0604020202020204" pitchFamily="34" charset="0"/>
              <a:sym typeface="Century Gothic"/>
            </a:endParaRPr>
          </a:p>
          <a:p>
            <a:pPr marL="0" marR="0" lvl="0" indent="0" algn="just" rtl="0">
              <a:lnSpc>
                <a:spcPct val="100000"/>
              </a:lnSpc>
              <a:spcBef>
                <a:spcPts val="0"/>
              </a:spcBef>
              <a:spcAft>
                <a:spcPts val="0"/>
              </a:spcAft>
              <a:buNone/>
            </a:pPr>
            <a:r>
              <a:rPr lang="es-MX" sz="3600" b="0" i="0" u="none" strike="noStrike" cap="none" dirty="0">
                <a:solidFill>
                  <a:srgbClr val="0F243E"/>
                </a:solidFill>
                <a:latin typeface="Arial" panose="020B0604020202020204" pitchFamily="34" charset="0"/>
                <a:ea typeface="Century Gothic"/>
                <a:cs typeface="Arial" panose="020B0604020202020204" pitchFamily="34" charset="0"/>
                <a:sym typeface="Century Gothic"/>
              </a:rPr>
              <a:t>                                                                                                                        </a:t>
            </a:r>
            <a:endParaRPr lang="es-MX" sz="3600" dirty="0">
              <a:latin typeface="Arial" panose="020B0604020202020204" pitchFamily="34" charset="0"/>
              <a:cs typeface="Arial" panose="020B0604020202020204" pitchFamily="34" charset="0"/>
            </a:endParaRPr>
          </a:p>
          <a:p>
            <a:pPr marL="0" marR="0" lvl="0" indent="0" algn="just" rtl="0">
              <a:lnSpc>
                <a:spcPct val="100000"/>
              </a:lnSpc>
              <a:spcBef>
                <a:spcPts val="0"/>
              </a:spcBef>
              <a:spcAft>
                <a:spcPts val="0"/>
              </a:spcAft>
              <a:buNone/>
            </a:pPr>
            <a:endParaRPr lang="es-MX" sz="3600" b="0" i="0" u="none" strike="noStrike" cap="none" dirty="0">
              <a:solidFill>
                <a:srgbClr val="0F243E"/>
              </a:solidFill>
              <a:latin typeface="Arial" panose="020B0604020202020204" pitchFamily="34" charset="0"/>
              <a:ea typeface="Century Gothic"/>
              <a:cs typeface="Arial" panose="020B0604020202020204" pitchFamily="34" charset="0"/>
              <a:sym typeface="Century Gothic"/>
            </a:endParaRPr>
          </a:p>
          <a:p>
            <a:pPr marL="0" marR="0" lvl="0" indent="0" algn="just" rtl="0">
              <a:lnSpc>
                <a:spcPct val="100000"/>
              </a:lnSpc>
              <a:spcBef>
                <a:spcPts val="0"/>
              </a:spcBef>
              <a:spcAft>
                <a:spcPts val="0"/>
              </a:spcAft>
              <a:buNone/>
            </a:pPr>
            <a:endParaRPr lang="es-MX" sz="3600" b="0" i="0" u="none" strike="noStrike" cap="none" dirty="0">
              <a:solidFill>
                <a:srgbClr val="0F243E"/>
              </a:solidFill>
              <a:latin typeface="Arial" panose="020B0604020202020204" pitchFamily="34" charset="0"/>
              <a:ea typeface="Calibri"/>
              <a:cs typeface="Arial" panose="020B0604020202020204" pitchFamily="34" charset="0"/>
              <a:sym typeface="Calibri"/>
            </a:endParaRPr>
          </a:p>
          <a:p>
            <a:pPr marL="0" marR="0" lvl="0" indent="0" algn="just" rtl="0">
              <a:lnSpc>
                <a:spcPct val="100000"/>
              </a:lnSpc>
              <a:spcBef>
                <a:spcPts val="0"/>
              </a:spcBef>
              <a:spcAft>
                <a:spcPts val="0"/>
              </a:spcAft>
              <a:buNone/>
            </a:pPr>
            <a:endParaRPr lang="es-MX" sz="3600" dirty="0">
              <a:solidFill>
                <a:srgbClr val="0F243E"/>
              </a:solidFill>
              <a:latin typeface="Arial" panose="020B0604020202020204" pitchFamily="34" charset="0"/>
              <a:ea typeface="Calibri"/>
              <a:cs typeface="Arial" panose="020B0604020202020204" pitchFamily="34" charset="0"/>
              <a:sym typeface="Calibri"/>
            </a:endParaRPr>
          </a:p>
          <a:p>
            <a:pPr marL="0" marR="0" lvl="0" indent="0" algn="just" rtl="0">
              <a:lnSpc>
                <a:spcPct val="100000"/>
              </a:lnSpc>
              <a:spcBef>
                <a:spcPts val="0"/>
              </a:spcBef>
              <a:spcAft>
                <a:spcPts val="0"/>
              </a:spcAft>
              <a:buNone/>
            </a:pPr>
            <a:endParaRPr lang="es-MX" sz="3600" dirty="0">
              <a:solidFill>
                <a:srgbClr val="0F243E"/>
              </a:solidFill>
              <a:latin typeface="Arial" panose="020B0604020202020204" pitchFamily="34" charset="0"/>
              <a:ea typeface="Calibri"/>
              <a:cs typeface="Arial" panose="020B0604020202020204" pitchFamily="34" charset="0"/>
              <a:sym typeface="Calibri"/>
            </a:endParaRPr>
          </a:p>
          <a:p>
            <a:pPr marL="0" marR="0" lvl="0" indent="0" algn="just" rtl="0">
              <a:lnSpc>
                <a:spcPct val="100000"/>
              </a:lnSpc>
              <a:spcBef>
                <a:spcPts val="0"/>
              </a:spcBef>
              <a:spcAft>
                <a:spcPts val="0"/>
              </a:spcAft>
              <a:buNone/>
            </a:pPr>
            <a:endParaRPr lang="es-MX" sz="3600" b="0" i="0" u="none" strike="noStrike" cap="none" dirty="0">
              <a:solidFill>
                <a:srgbClr val="0F243E"/>
              </a:solidFill>
              <a:latin typeface="Arial" panose="020B0604020202020204" pitchFamily="34" charset="0"/>
              <a:ea typeface="Calibri"/>
              <a:cs typeface="Arial" panose="020B0604020202020204" pitchFamily="34" charset="0"/>
              <a:sym typeface="Calibri"/>
            </a:endParaRPr>
          </a:p>
          <a:p>
            <a:pPr marL="0" marR="0" lvl="0" indent="0" algn="just" rtl="0">
              <a:lnSpc>
                <a:spcPct val="100000"/>
              </a:lnSpc>
              <a:spcBef>
                <a:spcPts val="0"/>
              </a:spcBef>
              <a:spcAft>
                <a:spcPts val="0"/>
              </a:spcAft>
              <a:buNone/>
            </a:pPr>
            <a:endParaRPr lang="es-MX" sz="3600" b="0" i="0" u="none" strike="noStrike" cap="none" dirty="0">
              <a:solidFill>
                <a:srgbClr val="0F243E"/>
              </a:solidFill>
              <a:latin typeface="Arial" panose="020B0604020202020204" pitchFamily="34" charset="0"/>
              <a:ea typeface="Calibri"/>
              <a:cs typeface="Arial" panose="020B0604020202020204" pitchFamily="34" charset="0"/>
              <a:sym typeface="Calibri"/>
            </a:endParaRPr>
          </a:p>
          <a:p>
            <a:pPr marL="50800" algn="just" rtl="0">
              <a:lnSpc>
                <a:spcPct val="90000"/>
              </a:lnSpc>
              <a:spcBef>
                <a:spcPts val="1000"/>
              </a:spcBef>
              <a:buSzPts val="2800"/>
            </a:pPr>
            <a:endParaRPr lang="es-MX" sz="3600" dirty="0">
              <a:solidFill>
                <a:schemeClr val="tx1"/>
              </a:solidFill>
              <a:latin typeface="Arial" panose="020B0604020202020204" pitchFamily="34" charset="0"/>
              <a:cs typeface="Arial" panose="020B0604020202020204" pitchFamily="34" charset="0"/>
            </a:endParaRPr>
          </a:p>
          <a:p>
            <a:pPr marL="50800" lvl="0" indent="0" algn="just" rtl="0">
              <a:lnSpc>
                <a:spcPct val="90000"/>
              </a:lnSpc>
              <a:spcBef>
                <a:spcPts val="1000"/>
              </a:spcBef>
              <a:spcAft>
                <a:spcPts val="0"/>
              </a:spcAft>
              <a:buSzPts val="2800"/>
              <a:buNone/>
            </a:pPr>
            <a:endParaRPr lang="es-MX" sz="3600" dirty="0">
              <a:solidFill>
                <a:schemeClr val="tx1"/>
              </a:solidFill>
              <a:latin typeface="Arial" panose="020B0604020202020204" pitchFamily="34" charset="0"/>
              <a:cs typeface="Arial" panose="020B0604020202020204" pitchFamily="34" charset="0"/>
            </a:endParaRPr>
          </a:p>
          <a:p>
            <a:pPr marL="457200" lvl="1" indent="0" algn="just" rtl="0">
              <a:lnSpc>
                <a:spcPct val="100000"/>
              </a:lnSpc>
              <a:spcBef>
                <a:spcPts val="480"/>
              </a:spcBef>
              <a:spcAft>
                <a:spcPts val="0"/>
              </a:spcAft>
              <a:buClr>
                <a:srgbClr val="818990"/>
              </a:buClr>
              <a:buSzPts val="2400"/>
              <a:buNone/>
            </a:pPr>
            <a:endParaRPr lang="es-MX" sz="3600" dirty="0">
              <a:solidFill>
                <a:srgbClr val="222222"/>
              </a:solidFill>
              <a:latin typeface="Arial" panose="020B0604020202020204" pitchFamily="34" charset="0"/>
              <a:ea typeface="Calibri"/>
              <a:cs typeface="Arial" panose="020B0604020202020204" pitchFamily="34" charset="0"/>
              <a:sym typeface="Calibri"/>
            </a:endParaRPr>
          </a:p>
          <a:p>
            <a:pPr marL="457200" lvl="1" indent="0" algn="just" rtl="0">
              <a:lnSpc>
                <a:spcPct val="100000"/>
              </a:lnSpc>
              <a:spcBef>
                <a:spcPts val="480"/>
              </a:spcBef>
              <a:spcAft>
                <a:spcPts val="0"/>
              </a:spcAft>
              <a:buClr>
                <a:srgbClr val="222222"/>
              </a:buClr>
              <a:buSzPts val="2400"/>
              <a:buNone/>
            </a:pPr>
            <a:endParaRPr lang="es-MX" sz="3600" b="1" i="1" dirty="0">
              <a:solidFill>
                <a:srgbClr val="222222"/>
              </a:solidFill>
              <a:latin typeface="Arial" panose="020B0604020202020204" pitchFamily="34" charset="0"/>
              <a:ea typeface="Calibri"/>
              <a:cs typeface="Arial" panose="020B0604020202020204" pitchFamily="34" charset="0"/>
              <a:sym typeface="Calibri"/>
            </a:endParaRPr>
          </a:p>
          <a:p>
            <a:pPr marL="457200" lvl="1" indent="0" algn="just" rtl="0">
              <a:lnSpc>
                <a:spcPct val="100000"/>
              </a:lnSpc>
              <a:spcBef>
                <a:spcPts val="480"/>
              </a:spcBef>
              <a:spcAft>
                <a:spcPts val="0"/>
              </a:spcAft>
              <a:buClr>
                <a:srgbClr val="222222"/>
              </a:buClr>
              <a:buSzPts val="2400"/>
              <a:buNone/>
            </a:pPr>
            <a:endParaRPr lang="es-MX" sz="3600" b="1" i="1" dirty="0">
              <a:solidFill>
                <a:srgbClr val="222222"/>
              </a:solidFill>
              <a:latin typeface="Arial" panose="020B0604020202020204" pitchFamily="34" charset="0"/>
              <a:ea typeface="Calibri"/>
              <a:cs typeface="Arial" panose="020B0604020202020204" pitchFamily="34" charset="0"/>
              <a:sym typeface="Calibri"/>
            </a:endParaRPr>
          </a:p>
          <a:p>
            <a:pPr marR="0" lvl="0" algn="just" rtl="0">
              <a:lnSpc>
                <a:spcPct val="100000"/>
              </a:lnSpc>
              <a:spcBef>
                <a:spcPts val="0"/>
              </a:spcBef>
              <a:spcAft>
                <a:spcPts val="0"/>
              </a:spcAft>
            </a:pPr>
            <a:endParaRPr lang="es-CL" sz="3600" dirty="0">
              <a:solidFill>
                <a:srgbClr val="222222"/>
              </a:solidFill>
              <a:latin typeface="Arial" panose="020B0604020202020204" pitchFamily="34" charset="0"/>
              <a:cs typeface="Arial" panose="020B0604020202020204" pitchFamily="34" charset="0"/>
              <a:sym typeface="Calibri"/>
            </a:endParaRPr>
          </a:p>
          <a:p>
            <a:pPr marL="285750" marR="0" lvl="0" indent="-285750" algn="just" rtl="0">
              <a:lnSpc>
                <a:spcPct val="100000"/>
              </a:lnSpc>
              <a:spcBef>
                <a:spcPts val="0"/>
              </a:spcBef>
              <a:spcAft>
                <a:spcPts val="0"/>
              </a:spcAft>
              <a:buFont typeface="Arial" panose="020B0604020202020204" pitchFamily="34" charset="0"/>
              <a:buChar char="•"/>
            </a:pPr>
            <a:endParaRPr lang="es-ES_tradnl" sz="1200" dirty="0">
              <a:latin typeface="Calibri" panose="020F0502020204030204" pitchFamily="34" charset="0"/>
              <a:cs typeface="Calibri" panose="020F0502020204030204" pitchFamily="34" charset="0"/>
            </a:endParaRPr>
          </a:p>
        </p:txBody>
      </p:sp>
      <p:pic>
        <p:nvPicPr>
          <p:cNvPr id="3" name="Google Shape;426;p38">
            <a:extLst>
              <a:ext uri="{FF2B5EF4-FFF2-40B4-BE49-F238E27FC236}">
                <a16:creationId xmlns:a16="http://schemas.microsoft.com/office/drawing/2014/main" id="{2EFEDB89-3A0F-AB98-3656-BC4743767EE4}"/>
              </a:ext>
            </a:extLst>
          </p:cNvPr>
          <p:cNvPicPr preferRelativeResize="0"/>
          <p:nvPr/>
        </p:nvPicPr>
        <p:blipFill rotWithShape="1">
          <a:blip r:embed="rId2">
            <a:alphaModFix/>
          </a:blip>
          <a:srcRect/>
          <a:stretch/>
        </p:blipFill>
        <p:spPr>
          <a:xfrm>
            <a:off x="9594849" y="4320566"/>
            <a:ext cx="3895838" cy="2491008"/>
          </a:xfrm>
          <a:prstGeom prst="rect">
            <a:avLst/>
          </a:prstGeom>
          <a:noFill/>
          <a:ln>
            <a:noFill/>
          </a:ln>
        </p:spPr>
      </p:pic>
      <p:pic>
        <p:nvPicPr>
          <p:cNvPr id="4" name="Google Shape;427;p38">
            <a:extLst>
              <a:ext uri="{FF2B5EF4-FFF2-40B4-BE49-F238E27FC236}">
                <a16:creationId xmlns:a16="http://schemas.microsoft.com/office/drawing/2014/main" id="{9A580A9E-66B1-401B-7CF4-D9837120A60A}"/>
              </a:ext>
            </a:extLst>
          </p:cNvPr>
          <p:cNvPicPr preferRelativeResize="0"/>
          <p:nvPr/>
        </p:nvPicPr>
        <p:blipFill rotWithShape="1">
          <a:blip r:embed="rId3">
            <a:alphaModFix/>
          </a:blip>
          <a:srcRect/>
          <a:stretch/>
        </p:blipFill>
        <p:spPr>
          <a:xfrm>
            <a:off x="9594850" y="8394481"/>
            <a:ext cx="3895837" cy="2200275"/>
          </a:xfrm>
          <a:prstGeom prst="rect">
            <a:avLst/>
          </a:prstGeom>
          <a:noFill/>
          <a:ln>
            <a:noFill/>
          </a:ln>
        </p:spPr>
      </p:pic>
      <p:sp>
        <p:nvSpPr>
          <p:cNvPr id="7" name="Google Shape;387;p34">
            <a:extLst>
              <a:ext uri="{FF2B5EF4-FFF2-40B4-BE49-F238E27FC236}">
                <a16:creationId xmlns:a16="http://schemas.microsoft.com/office/drawing/2014/main" id="{B503DB77-7141-70AA-C01F-BE4E80563DAA}"/>
              </a:ext>
            </a:extLst>
          </p:cNvPr>
          <p:cNvSpPr/>
          <p:nvPr/>
        </p:nvSpPr>
        <p:spPr>
          <a:xfrm>
            <a:off x="13923699" y="6181167"/>
            <a:ext cx="5063600" cy="2213314"/>
          </a:xfrm>
          <a:custGeom>
            <a:avLst/>
            <a:gdLst/>
            <a:ahLst/>
            <a:cxnLst/>
            <a:rect l="l" t="t" r="r" b="b"/>
            <a:pathLst>
              <a:path w="1757020" h="1443979" extrusionOk="0">
                <a:moveTo>
                  <a:pt x="0" y="0"/>
                </a:moveTo>
                <a:cubicBezTo>
                  <a:pt x="130326" y="-61991"/>
                  <a:pt x="379173" y="38956"/>
                  <a:pt x="568103" y="0"/>
                </a:cubicBezTo>
                <a:cubicBezTo>
                  <a:pt x="757033" y="-38956"/>
                  <a:pt x="862219" y="52314"/>
                  <a:pt x="1101066" y="0"/>
                </a:cubicBezTo>
                <a:cubicBezTo>
                  <a:pt x="1339913" y="-52314"/>
                  <a:pt x="1533601" y="4899"/>
                  <a:pt x="1757020" y="0"/>
                </a:cubicBezTo>
                <a:cubicBezTo>
                  <a:pt x="1768257" y="228671"/>
                  <a:pt x="1741501" y="255083"/>
                  <a:pt x="1757020" y="466887"/>
                </a:cubicBezTo>
                <a:cubicBezTo>
                  <a:pt x="1772539" y="678691"/>
                  <a:pt x="1735782" y="712128"/>
                  <a:pt x="1757020" y="919333"/>
                </a:cubicBezTo>
                <a:cubicBezTo>
                  <a:pt x="1778258" y="1126538"/>
                  <a:pt x="1751336" y="1315660"/>
                  <a:pt x="1757020" y="1443979"/>
                </a:cubicBezTo>
                <a:cubicBezTo>
                  <a:pt x="1558658" y="1491461"/>
                  <a:pt x="1434967" y="1422901"/>
                  <a:pt x="1171347" y="1443979"/>
                </a:cubicBezTo>
                <a:cubicBezTo>
                  <a:pt x="907727" y="1465057"/>
                  <a:pt x="746511" y="1410650"/>
                  <a:pt x="550533" y="1443979"/>
                </a:cubicBezTo>
                <a:cubicBezTo>
                  <a:pt x="354555" y="1477308"/>
                  <a:pt x="170029" y="1388718"/>
                  <a:pt x="0" y="1443979"/>
                </a:cubicBezTo>
                <a:cubicBezTo>
                  <a:pt x="-55157" y="1341477"/>
                  <a:pt x="9702" y="1086169"/>
                  <a:pt x="0" y="962653"/>
                </a:cubicBezTo>
                <a:cubicBezTo>
                  <a:pt x="-9702" y="839137"/>
                  <a:pt x="30256" y="695580"/>
                  <a:pt x="0" y="495766"/>
                </a:cubicBezTo>
                <a:cubicBezTo>
                  <a:pt x="-30256" y="295952"/>
                  <a:pt x="48470" y="182644"/>
                  <a:pt x="0" y="0"/>
                </a:cubicBezTo>
                <a:close/>
              </a:path>
            </a:pathLst>
          </a:custGeom>
          <a:noFill/>
          <a:ln w="9525" cap="flat" cmpd="sng">
            <a:solidFill>
              <a:srgbClr val="00B0F0"/>
            </a:solidFill>
            <a:prstDash val="solid"/>
            <a:round/>
            <a:headEnd type="none" w="sm" len="sm"/>
            <a:tailEnd type="none" w="sm" len="sm"/>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None/>
            </a:pPr>
            <a:r>
              <a:rPr lang="en-US" sz="3200" b="0" i="0" u="none" strike="noStrike" cap="none" dirty="0">
                <a:solidFill>
                  <a:srgbClr val="000000"/>
                </a:solidFill>
                <a:latin typeface="Arial" panose="020B0604020202020204" pitchFamily="34" charset="0"/>
                <a:ea typeface="Century Gothic"/>
                <a:cs typeface="Arial" panose="020B0604020202020204" pitchFamily="34" charset="0"/>
                <a:sym typeface="Century Gothic"/>
              </a:rPr>
              <a:t>Los </a:t>
            </a:r>
            <a:r>
              <a:rPr lang="en-US" sz="3200" b="0" i="0" u="none" strike="noStrike" cap="none" dirty="0" err="1">
                <a:solidFill>
                  <a:srgbClr val="000000"/>
                </a:solidFill>
                <a:latin typeface="Arial" panose="020B0604020202020204" pitchFamily="34" charset="0"/>
                <a:ea typeface="Century Gothic"/>
                <a:cs typeface="Arial" panose="020B0604020202020204" pitchFamily="34" charset="0"/>
                <a:sym typeface="Century Gothic"/>
              </a:rPr>
              <a:t>atributos</a:t>
            </a:r>
            <a:r>
              <a:rPr lang="en-US" sz="3200" b="0" i="0" u="none" strike="noStrike" cap="none" dirty="0">
                <a:solidFill>
                  <a:srgbClr val="000000"/>
                </a:solidFill>
                <a:latin typeface="Arial" panose="020B0604020202020204" pitchFamily="34" charset="0"/>
                <a:ea typeface="Century Gothic"/>
                <a:cs typeface="Arial" panose="020B0604020202020204" pitchFamily="34" charset="0"/>
                <a:sym typeface="Century Gothic"/>
              </a:rPr>
              <a:t> </a:t>
            </a:r>
            <a:r>
              <a:rPr lang="en-US" sz="3200" b="0" i="0" u="none" strike="noStrike" cap="none" dirty="0" err="1">
                <a:solidFill>
                  <a:srgbClr val="000000"/>
                </a:solidFill>
                <a:latin typeface="Arial" panose="020B0604020202020204" pitchFamily="34" charset="0"/>
                <a:ea typeface="Century Gothic"/>
                <a:cs typeface="Arial" panose="020B0604020202020204" pitchFamily="34" charset="0"/>
                <a:sym typeface="Century Gothic"/>
              </a:rPr>
              <a:t>numéricos</a:t>
            </a:r>
            <a:r>
              <a:rPr lang="en-US" sz="3200" b="0" i="0" u="none" strike="noStrike" cap="none" dirty="0">
                <a:solidFill>
                  <a:srgbClr val="000000"/>
                </a:solidFill>
                <a:latin typeface="Arial" panose="020B0604020202020204" pitchFamily="34" charset="0"/>
                <a:ea typeface="Century Gothic"/>
                <a:cs typeface="Arial" panose="020B0604020202020204" pitchFamily="34" charset="0"/>
                <a:sym typeface="Century Gothic"/>
              </a:rPr>
              <a:t> se </a:t>
            </a:r>
            <a:r>
              <a:rPr lang="en-US" sz="3200" b="0" i="0" u="none" strike="noStrike" cap="none" dirty="0" err="1">
                <a:solidFill>
                  <a:srgbClr val="000000"/>
                </a:solidFill>
                <a:latin typeface="Arial" panose="020B0604020202020204" pitchFamily="34" charset="0"/>
                <a:ea typeface="Century Gothic"/>
                <a:cs typeface="Arial" panose="020B0604020202020204" pitchFamily="34" charset="0"/>
                <a:sym typeface="Century Gothic"/>
              </a:rPr>
              <a:t>inicializan</a:t>
            </a:r>
            <a:r>
              <a:rPr lang="en-US" sz="3200" b="0" i="0" u="none" strike="noStrike" cap="none" dirty="0">
                <a:solidFill>
                  <a:srgbClr val="000000"/>
                </a:solidFill>
                <a:latin typeface="Arial" panose="020B0604020202020204" pitchFamily="34" charset="0"/>
                <a:ea typeface="Century Gothic"/>
                <a:cs typeface="Arial" panose="020B0604020202020204" pitchFamily="34" charset="0"/>
                <a:sym typeface="Century Gothic"/>
              </a:rPr>
              <a:t> </a:t>
            </a:r>
            <a:r>
              <a:rPr lang="en-US" sz="3200" b="0" i="0" u="none" strike="noStrike" cap="none" dirty="0" err="1">
                <a:solidFill>
                  <a:srgbClr val="000000"/>
                </a:solidFill>
                <a:latin typeface="Arial" panose="020B0604020202020204" pitchFamily="34" charset="0"/>
                <a:ea typeface="Century Gothic"/>
                <a:cs typeface="Arial" panose="020B0604020202020204" pitchFamily="34" charset="0"/>
                <a:sym typeface="Century Gothic"/>
              </a:rPr>
              <a:t>en</a:t>
            </a:r>
            <a:r>
              <a:rPr lang="en-US" sz="3200" b="0" i="0" u="none" strike="noStrike" cap="none" dirty="0">
                <a:solidFill>
                  <a:srgbClr val="000000"/>
                </a:solidFill>
                <a:latin typeface="Arial" panose="020B0604020202020204" pitchFamily="34" charset="0"/>
                <a:ea typeface="Century Gothic"/>
                <a:cs typeface="Arial" panose="020B0604020202020204" pitchFamily="34" charset="0"/>
                <a:sym typeface="Century Gothic"/>
              </a:rPr>
              <a:t> 0, </a:t>
            </a:r>
            <a:r>
              <a:rPr lang="en-US" sz="3200" b="0" i="0" u="none" strike="noStrike" cap="none" dirty="0" err="1">
                <a:solidFill>
                  <a:srgbClr val="000000"/>
                </a:solidFill>
                <a:latin typeface="Arial" panose="020B0604020202020204" pitchFamily="34" charset="0"/>
                <a:ea typeface="Century Gothic"/>
                <a:cs typeface="Arial" panose="020B0604020202020204" pitchFamily="34" charset="0"/>
                <a:sym typeface="Century Gothic"/>
              </a:rPr>
              <a:t>los</a:t>
            </a:r>
            <a:r>
              <a:rPr lang="en-US" sz="3200" b="0" i="0" u="none" strike="noStrike" cap="none" dirty="0">
                <a:solidFill>
                  <a:srgbClr val="000000"/>
                </a:solidFill>
                <a:latin typeface="Arial" panose="020B0604020202020204" pitchFamily="34" charset="0"/>
                <a:ea typeface="Century Gothic"/>
                <a:cs typeface="Arial" panose="020B0604020202020204" pitchFamily="34" charset="0"/>
                <a:sym typeface="Century Gothic"/>
              </a:rPr>
              <a:t> </a:t>
            </a:r>
            <a:r>
              <a:rPr lang="en-US" sz="3200" b="0" i="0" u="none" strike="noStrike" cap="none" dirty="0" err="1">
                <a:solidFill>
                  <a:srgbClr val="000000"/>
                </a:solidFill>
                <a:latin typeface="Arial" panose="020B0604020202020204" pitchFamily="34" charset="0"/>
                <a:ea typeface="Century Gothic"/>
                <a:cs typeface="Arial" panose="020B0604020202020204" pitchFamily="34" charset="0"/>
                <a:sym typeface="Century Gothic"/>
              </a:rPr>
              <a:t>booleanos</a:t>
            </a:r>
            <a:r>
              <a:rPr lang="en-US" sz="3200" b="0" i="0" u="none" strike="noStrike" cap="none" dirty="0">
                <a:solidFill>
                  <a:srgbClr val="000000"/>
                </a:solidFill>
                <a:latin typeface="Arial" panose="020B0604020202020204" pitchFamily="34" charset="0"/>
                <a:ea typeface="Century Gothic"/>
                <a:cs typeface="Arial" panose="020B0604020202020204" pitchFamily="34" charset="0"/>
                <a:sym typeface="Century Gothic"/>
              </a:rPr>
              <a:t> </a:t>
            </a:r>
            <a:r>
              <a:rPr lang="en-US" sz="3200" b="0" i="0" u="none" strike="noStrike" cap="none" dirty="0" err="1">
                <a:solidFill>
                  <a:srgbClr val="000000"/>
                </a:solidFill>
                <a:latin typeface="Arial" panose="020B0604020202020204" pitchFamily="34" charset="0"/>
                <a:ea typeface="Century Gothic"/>
                <a:cs typeface="Arial" panose="020B0604020202020204" pitchFamily="34" charset="0"/>
                <a:sym typeface="Century Gothic"/>
              </a:rPr>
              <a:t>en</a:t>
            </a:r>
            <a:r>
              <a:rPr lang="en-US" sz="3200" b="0" i="0" u="none" strike="noStrike" cap="none" dirty="0">
                <a:solidFill>
                  <a:srgbClr val="000000"/>
                </a:solidFill>
                <a:latin typeface="Arial" panose="020B0604020202020204" pitchFamily="34" charset="0"/>
                <a:ea typeface="Century Gothic"/>
                <a:cs typeface="Arial" panose="020B0604020202020204" pitchFamily="34" charset="0"/>
                <a:sym typeface="Century Gothic"/>
              </a:rPr>
              <a:t> false y </a:t>
            </a:r>
            <a:r>
              <a:rPr lang="en-US" sz="3200" b="0" i="0" u="none" strike="noStrike" cap="none" dirty="0" err="1">
                <a:solidFill>
                  <a:srgbClr val="000000"/>
                </a:solidFill>
                <a:latin typeface="Arial" panose="020B0604020202020204" pitchFamily="34" charset="0"/>
                <a:ea typeface="Century Gothic"/>
                <a:cs typeface="Arial" panose="020B0604020202020204" pitchFamily="34" charset="0"/>
                <a:sym typeface="Century Gothic"/>
              </a:rPr>
              <a:t>los</a:t>
            </a:r>
            <a:r>
              <a:rPr lang="en-US" sz="3200" b="0" i="0" u="none" strike="noStrike" cap="none" dirty="0">
                <a:solidFill>
                  <a:srgbClr val="000000"/>
                </a:solidFill>
                <a:latin typeface="Arial" panose="020B0604020202020204" pitchFamily="34" charset="0"/>
                <a:ea typeface="Century Gothic"/>
                <a:cs typeface="Arial" panose="020B0604020202020204" pitchFamily="34" charset="0"/>
                <a:sym typeface="Century Gothic"/>
              </a:rPr>
              <a:t> String </a:t>
            </a:r>
            <a:r>
              <a:rPr lang="en-US" sz="3200" b="0" i="0" u="none" strike="noStrike" cap="none" dirty="0" err="1">
                <a:solidFill>
                  <a:srgbClr val="000000"/>
                </a:solidFill>
                <a:latin typeface="Arial" panose="020B0604020202020204" pitchFamily="34" charset="0"/>
                <a:ea typeface="Century Gothic"/>
                <a:cs typeface="Arial" panose="020B0604020202020204" pitchFamily="34" charset="0"/>
                <a:sym typeface="Century Gothic"/>
              </a:rPr>
              <a:t>en</a:t>
            </a:r>
            <a:r>
              <a:rPr lang="en-US" sz="3200" b="0" i="0" u="none" strike="noStrike" cap="none" dirty="0">
                <a:solidFill>
                  <a:srgbClr val="000000"/>
                </a:solidFill>
                <a:latin typeface="Arial" panose="020B0604020202020204" pitchFamily="34" charset="0"/>
                <a:ea typeface="Century Gothic"/>
                <a:cs typeface="Arial" panose="020B0604020202020204" pitchFamily="34" charset="0"/>
                <a:sym typeface="Century Gothic"/>
              </a:rPr>
              <a:t> null.</a:t>
            </a:r>
            <a:endParaRPr sz="3200" dirty="0">
              <a:latin typeface="Arial" panose="020B0604020202020204" pitchFamily="34" charset="0"/>
              <a:cs typeface="Arial" panose="020B0604020202020204" pitchFamily="34" charset="0"/>
            </a:endParaRPr>
          </a:p>
          <a:p>
            <a:pPr marL="0" marR="0" lvl="0" indent="0" algn="ctr"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a:p>
            <a:pPr marL="0" marR="0" lvl="0" indent="0" algn="ctr"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a:p>
            <a:pPr marL="0" marR="0" lvl="0" indent="0" algn="ctr"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Tree>
    <p:extLst>
      <p:ext uri="{BB962C8B-B14F-4D97-AF65-F5344CB8AC3E}">
        <p14:creationId xmlns:p14="http://schemas.microsoft.com/office/powerpoint/2010/main" val="221962175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11FCC6-3B49-9D46-8B62-80E94C906F0A}"/>
              </a:ext>
            </a:extLst>
          </p:cNvPr>
          <p:cNvSpPr>
            <a:spLocks noGrp="1"/>
          </p:cNvSpPr>
          <p:nvPr>
            <p:ph type="title"/>
          </p:nvPr>
        </p:nvSpPr>
        <p:spPr/>
        <p:txBody>
          <a:bodyPr/>
          <a:lstStyle/>
          <a:p>
            <a:r>
              <a:rPr lang="es-CL" dirty="0"/>
              <a:t>Métodos</a:t>
            </a:r>
          </a:p>
        </p:txBody>
      </p:sp>
      <p:sp>
        <p:nvSpPr>
          <p:cNvPr id="5" name="Marcador de texto 3">
            <a:extLst>
              <a:ext uri="{FF2B5EF4-FFF2-40B4-BE49-F238E27FC236}">
                <a16:creationId xmlns:a16="http://schemas.microsoft.com/office/drawing/2014/main" id="{96B2B5F8-1266-F9D8-8342-1A8CBAA081BD}"/>
              </a:ext>
            </a:extLst>
          </p:cNvPr>
          <p:cNvSpPr txBox="1">
            <a:spLocks/>
          </p:cNvSpPr>
          <p:nvPr/>
        </p:nvSpPr>
        <p:spPr>
          <a:xfrm>
            <a:off x="755650" y="1920874"/>
            <a:ext cx="18664662" cy="8991601"/>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50800" lvl="0" indent="0" algn="just" rtl="0">
              <a:lnSpc>
                <a:spcPct val="90000"/>
              </a:lnSpc>
              <a:spcBef>
                <a:spcPts val="1000"/>
              </a:spcBef>
              <a:spcAft>
                <a:spcPts val="0"/>
              </a:spcAft>
              <a:buSzPts val="2800"/>
              <a:buNone/>
            </a:pPr>
            <a:r>
              <a:rPr lang="es-MX" sz="3600" dirty="0">
                <a:solidFill>
                  <a:schemeClr val="tx1"/>
                </a:solidFill>
                <a:latin typeface="Arial" panose="020B0604020202020204" pitchFamily="34" charset="0"/>
                <a:cs typeface="Arial" panose="020B0604020202020204" pitchFamily="34" charset="0"/>
              </a:rPr>
              <a:t>Estas instrucciones funcionan si los métodos constructores están definidos en la clase.</a:t>
            </a:r>
          </a:p>
          <a:p>
            <a:pPr marL="50800" lvl="0" indent="0" algn="l" rtl="0">
              <a:lnSpc>
                <a:spcPct val="90000"/>
              </a:lnSpc>
              <a:spcBef>
                <a:spcPts val="1000"/>
              </a:spcBef>
              <a:spcAft>
                <a:spcPts val="0"/>
              </a:spcAft>
              <a:buSzPts val="2800"/>
              <a:buNone/>
            </a:pPr>
            <a:r>
              <a:rPr lang="es-MX" sz="3600" b="1" i="1" dirty="0">
                <a:solidFill>
                  <a:schemeClr val="tx1"/>
                </a:solidFill>
                <a:latin typeface="Arial" panose="020B0604020202020204" pitchFamily="34" charset="0"/>
                <a:cs typeface="Arial" panose="020B0604020202020204" pitchFamily="34" charset="0"/>
              </a:rPr>
              <a:t>¡Programemos los constructores!</a:t>
            </a:r>
            <a:endParaRPr lang="es-MX" sz="3600" dirty="0">
              <a:solidFill>
                <a:schemeClr val="tx1"/>
              </a:solidFill>
              <a:latin typeface="Arial" panose="020B0604020202020204" pitchFamily="34" charset="0"/>
              <a:cs typeface="Arial" panose="020B0604020202020204" pitchFamily="34" charset="0"/>
            </a:endParaRPr>
          </a:p>
          <a:p>
            <a:pPr marL="50800" lvl="0" indent="0" algn="just" rtl="0">
              <a:lnSpc>
                <a:spcPct val="90000"/>
              </a:lnSpc>
              <a:spcBef>
                <a:spcPts val="1000"/>
              </a:spcBef>
              <a:spcAft>
                <a:spcPts val="0"/>
              </a:spcAft>
              <a:buSzPts val="2800"/>
              <a:buNone/>
            </a:pPr>
            <a:r>
              <a:rPr lang="es-MX" sz="3600" dirty="0">
                <a:solidFill>
                  <a:schemeClr val="tx1"/>
                </a:solidFill>
                <a:latin typeface="Arial" panose="020B0604020202020204" pitchFamily="34" charset="0"/>
                <a:cs typeface="Arial" panose="020B0604020202020204" pitchFamily="34" charset="0"/>
              </a:rPr>
              <a:t>Primero nos posicionamos en la clase Pizza y desplegamos el menú, que nos permite realizar varias acciones. Seleccionamos insertar código. Luego, elegimos constructor: </a:t>
            </a:r>
          </a:p>
          <a:p>
            <a:pPr marL="342900" indent="-342900" algn="just">
              <a:buClr>
                <a:schemeClr val="dk1"/>
              </a:buClr>
              <a:buSzPts val="2400"/>
            </a:pPr>
            <a:endParaRPr lang="es-CL" sz="4400" dirty="0">
              <a:solidFill>
                <a:schemeClr val="dk1"/>
              </a:solidFill>
              <a:latin typeface="Calibri"/>
              <a:cs typeface="Calibri"/>
            </a:endParaRPr>
          </a:p>
          <a:p>
            <a:pPr marL="342900" indent="-342900" algn="just">
              <a:buClr>
                <a:schemeClr val="dk1"/>
              </a:buClr>
              <a:buSzPts val="2400"/>
            </a:pPr>
            <a:endParaRPr lang="es-CL" sz="4400" dirty="0">
              <a:solidFill>
                <a:schemeClr val="dk1"/>
              </a:solidFill>
              <a:latin typeface="Calibri"/>
              <a:cs typeface="Calibri"/>
            </a:endParaRPr>
          </a:p>
          <a:p>
            <a:pPr marL="342900" indent="-342900" algn="just">
              <a:buClr>
                <a:schemeClr val="dk1"/>
              </a:buClr>
              <a:buSzPts val="2400"/>
            </a:pPr>
            <a:endParaRPr lang="es-CL" sz="4400" dirty="0">
              <a:solidFill>
                <a:schemeClr val="dk1"/>
              </a:solidFill>
              <a:latin typeface="Calibri"/>
              <a:cs typeface="Calibri"/>
            </a:endParaRPr>
          </a:p>
          <a:p>
            <a:pPr marL="342900" indent="-342900" algn="just">
              <a:buClr>
                <a:schemeClr val="dk1"/>
              </a:buClr>
              <a:buSzPts val="2400"/>
            </a:pPr>
            <a:endParaRPr lang="es-CL" sz="4400" dirty="0">
              <a:solidFill>
                <a:schemeClr val="dk1"/>
              </a:solidFill>
              <a:latin typeface="Calibri"/>
              <a:cs typeface="Calibri"/>
            </a:endParaRPr>
          </a:p>
          <a:p>
            <a:pPr marL="342900" indent="-342900" algn="just">
              <a:buClr>
                <a:schemeClr val="dk1"/>
              </a:buClr>
              <a:buSzPts val="2400"/>
            </a:pPr>
            <a:endParaRPr lang="es-CL" sz="4400" dirty="0">
              <a:solidFill>
                <a:schemeClr val="dk1"/>
              </a:solidFill>
              <a:latin typeface="Calibri"/>
              <a:cs typeface="Calibri"/>
            </a:endParaRPr>
          </a:p>
          <a:p>
            <a:pPr marL="342900" indent="-342900" algn="just">
              <a:buClr>
                <a:schemeClr val="dk1"/>
              </a:buClr>
              <a:buSzPts val="2400"/>
            </a:pPr>
            <a:endParaRPr lang="es-CL" sz="4400" dirty="0">
              <a:solidFill>
                <a:schemeClr val="dk1"/>
              </a:solidFill>
              <a:latin typeface="Calibri"/>
              <a:cs typeface="Calibri"/>
            </a:endParaRPr>
          </a:p>
          <a:p>
            <a:pPr lvl="4"/>
            <a:endParaRPr lang="es-ES_tradnl" sz="1200" dirty="0">
              <a:latin typeface="Calibri" panose="020F0502020204030204" pitchFamily="34" charset="0"/>
              <a:cs typeface="Calibri" panose="020F0502020204030204" pitchFamily="34" charset="0"/>
            </a:endParaRPr>
          </a:p>
        </p:txBody>
      </p:sp>
      <p:sp>
        <p:nvSpPr>
          <p:cNvPr id="6" name="Marcador de texto 3">
            <a:extLst>
              <a:ext uri="{FF2B5EF4-FFF2-40B4-BE49-F238E27FC236}">
                <a16:creationId xmlns:a16="http://schemas.microsoft.com/office/drawing/2014/main" id="{3F8F1B7A-F4E9-E5CE-32E2-14C53D8FB290}"/>
              </a:ext>
            </a:extLst>
          </p:cNvPr>
          <p:cNvSpPr txBox="1">
            <a:spLocks/>
          </p:cNvSpPr>
          <p:nvPr/>
        </p:nvSpPr>
        <p:spPr>
          <a:xfrm>
            <a:off x="789405" y="1920874"/>
            <a:ext cx="18664662" cy="8991601"/>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50800" lvl="0" indent="0" algn="l" rtl="0">
              <a:lnSpc>
                <a:spcPct val="90000"/>
              </a:lnSpc>
              <a:spcBef>
                <a:spcPts val="1000"/>
              </a:spcBef>
              <a:spcAft>
                <a:spcPts val="0"/>
              </a:spcAft>
              <a:buSzPts val="2800"/>
              <a:buNone/>
            </a:pPr>
            <a:endParaRPr lang="es-MX" sz="5400" dirty="0">
              <a:solidFill>
                <a:srgbClr val="0F243E"/>
              </a:solidFill>
            </a:endParaRPr>
          </a:p>
          <a:p>
            <a:pPr marL="50800" lvl="0" indent="0" algn="l" rtl="0">
              <a:lnSpc>
                <a:spcPct val="90000"/>
              </a:lnSpc>
              <a:spcBef>
                <a:spcPts val="1000"/>
              </a:spcBef>
              <a:spcAft>
                <a:spcPts val="0"/>
              </a:spcAft>
              <a:buSzPts val="2800"/>
              <a:buNone/>
            </a:pPr>
            <a:endParaRPr lang="es-MX" sz="5400" dirty="0">
              <a:solidFill>
                <a:srgbClr val="0F243E"/>
              </a:solidFill>
            </a:endParaRPr>
          </a:p>
          <a:p>
            <a:pPr marL="50800" lvl="0" indent="0" algn="l" rtl="0">
              <a:lnSpc>
                <a:spcPct val="90000"/>
              </a:lnSpc>
              <a:spcBef>
                <a:spcPts val="1000"/>
              </a:spcBef>
              <a:spcAft>
                <a:spcPts val="0"/>
              </a:spcAft>
              <a:buSzPts val="2800"/>
              <a:buNone/>
            </a:pPr>
            <a:endParaRPr lang="es-MX" sz="5400" dirty="0">
              <a:solidFill>
                <a:srgbClr val="0F243E"/>
              </a:solidFill>
            </a:endParaRPr>
          </a:p>
          <a:p>
            <a:pPr marL="0" marR="0" lvl="0" indent="0" algn="just" rtl="0">
              <a:lnSpc>
                <a:spcPct val="100000"/>
              </a:lnSpc>
              <a:spcBef>
                <a:spcPts val="0"/>
              </a:spcBef>
              <a:spcAft>
                <a:spcPts val="0"/>
              </a:spcAft>
              <a:buNone/>
            </a:pPr>
            <a:endParaRPr lang="es-MX" sz="3600" b="0" i="0" u="none" strike="noStrike" cap="none" dirty="0">
              <a:solidFill>
                <a:srgbClr val="0F243E"/>
              </a:solidFill>
              <a:latin typeface="Arial" panose="020B0604020202020204" pitchFamily="34" charset="0"/>
              <a:ea typeface="Calibri"/>
              <a:cs typeface="Arial" panose="020B0604020202020204" pitchFamily="34" charset="0"/>
              <a:sym typeface="Calibri"/>
            </a:endParaRPr>
          </a:p>
          <a:p>
            <a:pPr marL="0" marR="0" lvl="0" indent="0" algn="just" rtl="0">
              <a:lnSpc>
                <a:spcPct val="100000"/>
              </a:lnSpc>
              <a:spcBef>
                <a:spcPts val="0"/>
              </a:spcBef>
              <a:spcAft>
                <a:spcPts val="0"/>
              </a:spcAft>
              <a:buNone/>
            </a:pPr>
            <a:r>
              <a:rPr lang="es-MX" sz="3600" b="0" i="0" u="none" strike="noStrike" cap="none" dirty="0">
                <a:solidFill>
                  <a:srgbClr val="0F243E"/>
                </a:solidFill>
                <a:latin typeface="Arial" panose="020B0604020202020204" pitchFamily="34" charset="0"/>
                <a:ea typeface="Century Gothic"/>
                <a:cs typeface="Arial" panose="020B0604020202020204" pitchFamily="34" charset="0"/>
                <a:sym typeface="Century Gothic"/>
              </a:rPr>
              <a:t> </a:t>
            </a:r>
            <a:endParaRPr lang="es-MX" sz="3600" dirty="0">
              <a:latin typeface="Arial" panose="020B0604020202020204" pitchFamily="34" charset="0"/>
              <a:cs typeface="Arial" panose="020B0604020202020204" pitchFamily="34" charset="0"/>
            </a:endParaRPr>
          </a:p>
          <a:p>
            <a:pPr marL="0" marR="0" lvl="0" indent="0" algn="just" rtl="0">
              <a:lnSpc>
                <a:spcPct val="100000"/>
              </a:lnSpc>
              <a:spcBef>
                <a:spcPts val="0"/>
              </a:spcBef>
              <a:spcAft>
                <a:spcPts val="0"/>
              </a:spcAft>
              <a:buNone/>
            </a:pPr>
            <a:r>
              <a:rPr lang="es-MX" sz="3600" b="0" i="0" u="none" strike="noStrike" cap="none" dirty="0">
                <a:solidFill>
                  <a:srgbClr val="0F243E"/>
                </a:solidFill>
                <a:latin typeface="Arial" panose="020B0604020202020204" pitchFamily="34" charset="0"/>
                <a:ea typeface="Century Gothic"/>
                <a:cs typeface="Arial" panose="020B0604020202020204" pitchFamily="34" charset="0"/>
                <a:sym typeface="Century Gothic"/>
              </a:rPr>
              <a:t>      </a:t>
            </a:r>
          </a:p>
          <a:p>
            <a:pPr marL="0" marR="0" lvl="0" indent="0" algn="just" rtl="0">
              <a:lnSpc>
                <a:spcPct val="100000"/>
              </a:lnSpc>
              <a:spcBef>
                <a:spcPts val="0"/>
              </a:spcBef>
              <a:spcAft>
                <a:spcPts val="0"/>
              </a:spcAft>
              <a:buNone/>
            </a:pPr>
            <a:r>
              <a:rPr lang="es-MX" sz="3600" b="0" i="0" u="none" strike="noStrike" cap="none" dirty="0">
                <a:solidFill>
                  <a:srgbClr val="0F243E"/>
                </a:solidFill>
                <a:latin typeface="Arial" panose="020B0604020202020204" pitchFamily="34" charset="0"/>
                <a:ea typeface="Century Gothic"/>
                <a:cs typeface="Arial" panose="020B0604020202020204" pitchFamily="34" charset="0"/>
                <a:sym typeface="Century Gothic"/>
              </a:rPr>
              <a:t>      </a:t>
            </a:r>
          </a:p>
          <a:p>
            <a:pPr marL="0" marR="0" lvl="0" indent="0" algn="just" rtl="0">
              <a:lnSpc>
                <a:spcPct val="100000"/>
              </a:lnSpc>
              <a:spcBef>
                <a:spcPts val="0"/>
              </a:spcBef>
              <a:spcAft>
                <a:spcPts val="0"/>
              </a:spcAft>
              <a:buNone/>
            </a:pPr>
            <a:endParaRPr lang="es-MX" sz="3600" b="0" i="0" u="none" strike="noStrike" cap="none" dirty="0">
              <a:solidFill>
                <a:srgbClr val="0F243E"/>
              </a:solidFill>
              <a:latin typeface="Arial" panose="020B0604020202020204" pitchFamily="34" charset="0"/>
              <a:ea typeface="Century Gothic"/>
              <a:cs typeface="Arial" panose="020B0604020202020204" pitchFamily="34" charset="0"/>
              <a:sym typeface="Century Gothic"/>
            </a:endParaRPr>
          </a:p>
          <a:p>
            <a:pPr marL="0" marR="0" lvl="0" indent="0" algn="just" rtl="0">
              <a:lnSpc>
                <a:spcPct val="100000"/>
              </a:lnSpc>
              <a:spcBef>
                <a:spcPts val="0"/>
              </a:spcBef>
              <a:spcAft>
                <a:spcPts val="0"/>
              </a:spcAft>
              <a:buNone/>
            </a:pPr>
            <a:r>
              <a:rPr lang="es-MX" sz="3600" b="0" i="0" u="none" strike="noStrike" cap="none" dirty="0">
                <a:solidFill>
                  <a:srgbClr val="0F243E"/>
                </a:solidFill>
                <a:latin typeface="Arial" panose="020B0604020202020204" pitchFamily="34" charset="0"/>
                <a:ea typeface="Century Gothic"/>
                <a:cs typeface="Arial" panose="020B0604020202020204" pitchFamily="34" charset="0"/>
                <a:sym typeface="Century Gothic"/>
              </a:rPr>
              <a:t>                                                                                                                        </a:t>
            </a:r>
            <a:endParaRPr lang="es-MX" sz="3600" dirty="0">
              <a:latin typeface="Arial" panose="020B0604020202020204" pitchFamily="34" charset="0"/>
              <a:cs typeface="Arial" panose="020B0604020202020204" pitchFamily="34" charset="0"/>
            </a:endParaRPr>
          </a:p>
          <a:p>
            <a:pPr marL="0" marR="0" lvl="0" indent="0" algn="just" rtl="0">
              <a:lnSpc>
                <a:spcPct val="100000"/>
              </a:lnSpc>
              <a:spcBef>
                <a:spcPts val="0"/>
              </a:spcBef>
              <a:spcAft>
                <a:spcPts val="0"/>
              </a:spcAft>
              <a:buNone/>
            </a:pPr>
            <a:endParaRPr lang="es-MX" sz="3600" b="0" i="0" u="none" strike="noStrike" cap="none" dirty="0">
              <a:solidFill>
                <a:srgbClr val="0F243E"/>
              </a:solidFill>
              <a:latin typeface="Arial" panose="020B0604020202020204" pitchFamily="34" charset="0"/>
              <a:ea typeface="Century Gothic"/>
              <a:cs typeface="Arial" panose="020B0604020202020204" pitchFamily="34" charset="0"/>
              <a:sym typeface="Century Gothic"/>
            </a:endParaRPr>
          </a:p>
          <a:p>
            <a:pPr marL="0" marR="0" lvl="0" indent="0" algn="just" rtl="0">
              <a:lnSpc>
                <a:spcPct val="100000"/>
              </a:lnSpc>
              <a:spcBef>
                <a:spcPts val="0"/>
              </a:spcBef>
              <a:spcAft>
                <a:spcPts val="0"/>
              </a:spcAft>
              <a:buNone/>
            </a:pPr>
            <a:endParaRPr lang="es-MX" sz="3600" b="0" i="0" u="none" strike="noStrike" cap="none" dirty="0">
              <a:solidFill>
                <a:srgbClr val="0F243E"/>
              </a:solidFill>
              <a:latin typeface="Arial" panose="020B0604020202020204" pitchFamily="34" charset="0"/>
              <a:ea typeface="Calibri"/>
              <a:cs typeface="Arial" panose="020B0604020202020204" pitchFamily="34" charset="0"/>
              <a:sym typeface="Calibri"/>
            </a:endParaRPr>
          </a:p>
          <a:p>
            <a:pPr marL="0" marR="0" lvl="0" indent="0" algn="just" rtl="0">
              <a:lnSpc>
                <a:spcPct val="100000"/>
              </a:lnSpc>
              <a:spcBef>
                <a:spcPts val="0"/>
              </a:spcBef>
              <a:spcAft>
                <a:spcPts val="0"/>
              </a:spcAft>
              <a:buNone/>
            </a:pPr>
            <a:endParaRPr lang="es-MX" sz="3600" dirty="0">
              <a:solidFill>
                <a:srgbClr val="0F243E"/>
              </a:solidFill>
              <a:latin typeface="Arial" panose="020B0604020202020204" pitchFamily="34" charset="0"/>
              <a:ea typeface="Calibri"/>
              <a:cs typeface="Arial" panose="020B0604020202020204" pitchFamily="34" charset="0"/>
              <a:sym typeface="Calibri"/>
            </a:endParaRPr>
          </a:p>
          <a:p>
            <a:pPr marL="0" marR="0" lvl="0" indent="0" algn="just" rtl="0">
              <a:lnSpc>
                <a:spcPct val="100000"/>
              </a:lnSpc>
              <a:spcBef>
                <a:spcPts val="0"/>
              </a:spcBef>
              <a:spcAft>
                <a:spcPts val="0"/>
              </a:spcAft>
              <a:buNone/>
            </a:pPr>
            <a:endParaRPr lang="es-MX" sz="3600" dirty="0">
              <a:solidFill>
                <a:srgbClr val="0F243E"/>
              </a:solidFill>
              <a:latin typeface="Arial" panose="020B0604020202020204" pitchFamily="34" charset="0"/>
              <a:ea typeface="Calibri"/>
              <a:cs typeface="Arial" panose="020B0604020202020204" pitchFamily="34" charset="0"/>
              <a:sym typeface="Calibri"/>
            </a:endParaRPr>
          </a:p>
          <a:p>
            <a:pPr marL="0" marR="0" lvl="0" indent="0" algn="just" rtl="0">
              <a:lnSpc>
                <a:spcPct val="100000"/>
              </a:lnSpc>
              <a:spcBef>
                <a:spcPts val="0"/>
              </a:spcBef>
              <a:spcAft>
                <a:spcPts val="0"/>
              </a:spcAft>
              <a:buNone/>
            </a:pPr>
            <a:endParaRPr lang="es-MX" sz="3600" b="0" i="0" u="none" strike="noStrike" cap="none" dirty="0">
              <a:solidFill>
                <a:srgbClr val="0F243E"/>
              </a:solidFill>
              <a:latin typeface="Arial" panose="020B0604020202020204" pitchFamily="34" charset="0"/>
              <a:ea typeface="Calibri"/>
              <a:cs typeface="Arial" panose="020B0604020202020204" pitchFamily="34" charset="0"/>
              <a:sym typeface="Calibri"/>
            </a:endParaRPr>
          </a:p>
          <a:p>
            <a:pPr marL="0" marR="0" lvl="0" indent="0" algn="just" rtl="0">
              <a:lnSpc>
                <a:spcPct val="100000"/>
              </a:lnSpc>
              <a:spcBef>
                <a:spcPts val="0"/>
              </a:spcBef>
              <a:spcAft>
                <a:spcPts val="0"/>
              </a:spcAft>
              <a:buNone/>
            </a:pPr>
            <a:endParaRPr lang="es-MX" sz="3600" b="0" i="0" u="none" strike="noStrike" cap="none" dirty="0">
              <a:solidFill>
                <a:srgbClr val="0F243E"/>
              </a:solidFill>
              <a:latin typeface="Arial" panose="020B0604020202020204" pitchFamily="34" charset="0"/>
              <a:ea typeface="Calibri"/>
              <a:cs typeface="Arial" panose="020B0604020202020204" pitchFamily="34" charset="0"/>
              <a:sym typeface="Calibri"/>
            </a:endParaRPr>
          </a:p>
          <a:p>
            <a:pPr marL="50800" algn="just" rtl="0">
              <a:lnSpc>
                <a:spcPct val="90000"/>
              </a:lnSpc>
              <a:spcBef>
                <a:spcPts val="1000"/>
              </a:spcBef>
              <a:buSzPts val="2800"/>
            </a:pPr>
            <a:endParaRPr lang="es-MX" sz="3600" dirty="0">
              <a:solidFill>
                <a:schemeClr val="tx1"/>
              </a:solidFill>
              <a:latin typeface="Arial" panose="020B0604020202020204" pitchFamily="34" charset="0"/>
              <a:cs typeface="Arial" panose="020B0604020202020204" pitchFamily="34" charset="0"/>
            </a:endParaRPr>
          </a:p>
          <a:p>
            <a:pPr marL="50800" lvl="0" indent="0" algn="just" rtl="0">
              <a:lnSpc>
                <a:spcPct val="90000"/>
              </a:lnSpc>
              <a:spcBef>
                <a:spcPts val="1000"/>
              </a:spcBef>
              <a:spcAft>
                <a:spcPts val="0"/>
              </a:spcAft>
              <a:buSzPts val="2800"/>
              <a:buNone/>
            </a:pPr>
            <a:endParaRPr lang="es-MX" sz="3600" dirty="0">
              <a:solidFill>
                <a:schemeClr val="tx1"/>
              </a:solidFill>
              <a:latin typeface="Arial" panose="020B0604020202020204" pitchFamily="34" charset="0"/>
              <a:cs typeface="Arial" panose="020B0604020202020204" pitchFamily="34" charset="0"/>
            </a:endParaRPr>
          </a:p>
          <a:p>
            <a:pPr marL="457200" lvl="1" indent="0" algn="just" rtl="0">
              <a:lnSpc>
                <a:spcPct val="100000"/>
              </a:lnSpc>
              <a:spcBef>
                <a:spcPts val="480"/>
              </a:spcBef>
              <a:spcAft>
                <a:spcPts val="0"/>
              </a:spcAft>
              <a:buClr>
                <a:srgbClr val="818990"/>
              </a:buClr>
              <a:buSzPts val="2400"/>
              <a:buNone/>
            </a:pPr>
            <a:endParaRPr lang="es-MX" sz="3600" dirty="0">
              <a:solidFill>
                <a:srgbClr val="222222"/>
              </a:solidFill>
              <a:latin typeface="Arial" panose="020B0604020202020204" pitchFamily="34" charset="0"/>
              <a:ea typeface="Calibri"/>
              <a:cs typeface="Arial" panose="020B0604020202020204" pitchFamily="34" charset="0"/>
              <a:sym typeface="Calibri"/>
            </a:endParaRPr>
          </a:p>
          <a:p>
            <a:pPr marL="457200" lvl="1" indent="0" algn="just" rtl="0">
              <a:lnSpc>
                <a:spcPct val="100000"/>
              </a:lnSpc>
              <a:spcBef>
                <a:spcPts val="480"/>
              </a:spcBef>
              <a:spcAft>
                <a:spcPts val="0"/>
              </a:spcAft>
              <a:buClr>
                <a:srgbClr val="222222"/>
              </a:buClr>
              <a:buSzPts val="2400"/>
              <a:buNone/>
            </a:pPr>
            <a:endParaRPr lang="es-MX" sz="3600" b="1" i="1" dirty="0">
              <a:solidFill>
                <a:srgbClr val="222222"/>
              </a:solidFill>
              <a:latin typeface="Arial" panose="020B0604020202020204" pitchFamily="34" charset="0"/>
              <a:ea typeface="Calibri"/>
              <a:cs typeface="Arial" panose="020B0604020202020204" pitchFamily="34" charset="0"/>
              <a:sym typeface="Calibri"/>
            </a:endParaRPr>
          </a:p>
          <a:p>
            <a:pPr marL="457200" lvl="1" indent="0" algn="just" rtl="0">
              <a:lnSpc>
                <a:spcPct val="100000"/>
              </a:lnSpc>
              <a:spcBef>
                <a:spcPts val="480"/>
              </a:spcBef>
              <a:spcAft>
                <a:spcPts val="0"/>
              </a:spcAft>
              <a:buClr>
                <a:srgbClr val="222222"/>
              </a:buClr>
              <a:buSzPts val="2400"/>
              <a:buNone/>
            </a:pPr>
            <a:endParaRPr lang="es-MX" sz="3600" b="1" i="1" dirty="0">
              <a:solidFill>
                <a:srgbClr val="222222"/>
              </a:solidFill>
              <a:latin typeface="Arial" panose="020B0604020202020204" pitchFamily="34" charset="0"/>
              <a:ea typeface="Calibri"/>
              <a:cs typeface="Arial" panose="020B0604020202020204" pitchFamily="34" charset="0"/>
              <a:sym typeface="Calibri"/>
            </a:endParaRPr>
          </a:p>
          <a:p>
            <a:pPr marR="0" lvl="0" algn="just" rtl="0">
              <a:lnSpc>
                <a:spcPct val="100000"/>
              </a:lnSpc>
              <a:spcBef>
                <a:spcPts val="0"/>
              </a:spcBef>
              <a:spcAft>
                <a:spcPts val="0"/>
              </a:spcAft>
            </a:pPr>
            <a:endParaRPr lang="es-CL" sz="3600" dirty="0">
              <a:solidFill>
                <a:srgbClr val="222222"/>
              </a:solidFill>
              <a:latin typeface="Arial" panose="020B0604020202020204" pitchFamily="34" charset="0"/>
              <a:cs typeface="Arial" panose="020B0604020202020204" pitchFamily="34" charset="0"/>
              <a:sym typeface="Calibri"/>
            </a:endParaRPr>
          </a:p>
          <a:p>
            <a:pPr marL="285750" marR="0" lvl="0" indent="-285750" algn="just" rtl="0">
              <a:lnSpc>
                <a:spcPct val="100000"/>
              </a:lnSpc>
              <a:spcBef>
                <a:spcPts val="0"/>
              </a:spcBef>
              <a:spcAft>
                <a:spcPts val="0"/>
              </a:spcAft>
              <a:buFont typeface="Arial" panose="020B0604020202020204" pitchFamily="34" charset="0"/>
              <a:buChar char="•"/>
            </a:pPr>
            <a:endParaRPr lang="es-ES_tradnl" sz="1200" dirty="0">
              <a:latin typeface="Calibri" panose="020F0502020204030204" pitchFamily="34" charset="0"/>
              <a:cs typeface="Calibri" panose="020F0502020204030204" pitchFamily="34" charset="0"/>
            </a:endParaRPr>
          </a:p>
        </p:txBody>
      </p:sp>
      <p:pic>
        <p:nvPicPr>
          <p:cNvPr id="9" name="Imagen 8">
            <a:extLst>
              <a:ext uri="{FF2B5EF4-FFF2-40B4-BE49-F238E27FC236}">
                <a16:creationId xmlns:a16="http://schemas.microsoft.com/office/drawing/2014/main" id="{225EC25F-9EF2-15B1-63B0-DDDEA891FD4F}"/>
              </a:ext>
            </a:extLst>
          </p:cNvPr>
          <p:cNvPicPr>
            <a:picLocks noChangeAspect="1"/>
          </p:cNvPicPr>
          <p:nvPr/>
        </p:nvPicPr>
        <p:blipFill>
          <a:blip r:embed="rId2"/>
          <a:stretch>
            <a:fillRect/>
          </a:stretch>
        </p:blipFill>
        <p:spPr>
          <a:xfrm>
            <a:off x="789405" y="4892675"/>
            <a:ext cx="10384202" cy="2390864"/>
          </a:xfrm>
          <a:prstGeom prst="rect">
            <a:avLst/>
          </a:prstGeom>
        </p:spPr>
      </p:pic>
      <p:pic>
        <p:nvPicPr>
          <p:cNvPr id="13" name="Imagen 12">
            <a:extLst>
              <a:ext uri="{FF2B5EF4-FFF2-40B4-BE49-F238E27FC236}">
                <a16:creationId xmlns:a16="http://schemas.microsoft.com/office/drawing/2014/main" id="{27579451-1318-CE9C-D7E2-5038EF88BAC4}"/>
              </a:ext>
            </a:extLst>
          </p:cNvPr>
          <p:cNvPicPr>
            <a:picLocks noChangeAspect="1"/>
          </p:cNvPicPr>
          <p:nvPr/>
        </p:nvPicPr>
        <p:blipFill>
          <a:blip r:embed="rId3"/>
          <a:stretch>
            <a:fillRect/>
          </a:stretch>
        </p:blipFill>
        <p:spPr>
          <a:xfrm>
            <a:off x="12996277" y="6753557"/>
            <a:ext cx="3667233" cy="4495801"/>
          </a:xfrm>
          <a:prstGeom prst="rect">
            <a:avLst/>
          </a:prstGeom>
        </p:spPr>
      </p:pic>
      <p:sp>
        <p:nvSpPr>
          <p:cNvPr id="14" name="Google Shape;436;p39">
            <a:extLst>
              <a:ext uri="{FF2B5EF4-FFF2-40B4-BE49-F238E27FC236}">
                <a16:creationId xmlns:a16="http://schemas.microsoft.com/office/drawing/2014/main" id="{4DE4A19C-4510-6AE7-8154-F8B2995D8135}"/>
              </a:ext>
            </a:extLst>
          </p:cNvPr>
          <p:cNvSpPr/>
          <p:nvPr/>
        </p:nvSpPr>
        <p:spPr>
          <a:xfrm rot="5400000">
            <a:off x="11906711" y="5959686"/>
            <a:ext cx="704267" cy="2292009"/>
          </a:xfrm>
          <a:prstGeom prst="bentArrow">
            <a:avLst>
              <a:gd name="adj1" fmla="val 25000"/>
              <a:gd name="adj2" fmla="val 26050"/>
              <a:gd name="adj3" fmla="val 25000"/>
              <a:gd name="adj4" fmla="val 43750"/>
            </a:avLst>
          </a:prstGeom>
          <a:solidFill>
            <a:srgbClr val="FF0000"/>
          </a:solidFill>
          <a:ln w="25400" cap="flat" cmpd="sng">
            <a:solidFill>
              <a:srgbClr val="DB053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1828529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11FCC6-3B49-9D46-8B62-80E94C906F0A}"/>
              </a:ext>
            </a:extLst>
          </p:cNvPr>
          <p:cNvSpPr>
            <a:spLocks noGrp="1"/>
          </p:cNvSpPr>
          <p:nvPr>
            <p:ph type="title"/>
          </p:nvPr>
        </p:nvSpPr>
        <p:spPr/>
        <p:txBody>
          <a:bodyPr/>
          <a:lstStyle/>
          <a:p>
            <a:r>
              <a:rPr lang="es-CL" dirty="0"/>
              <a:t>Métodos</a:t>
            </a:r>
          </a:p>
        </p:txBody>
      </p:sp>
      <p:sp>
        <p:nvSpPr>
          <p:cNvPr id="5" name="Marcador de texto 3">
            <a:extLst>
              <a:ext uri="{FF2B5EF4-FFF2-40B4-BE49-F238E27FC236}">
                <a16:creationId xmlns:a16="http://schemas.microsoft.com/office/drawing/2014/main" id="{96B2B5F8-1266-F9D8-8342-1A8CBAA081BD}"/>
              </a:ext>
            </a:extLst>
          </p:cNvPr>
          <p:cNvSpPr txBox="1">
            <a:spLocks/>
          </p:cNvSpPr>
          <p:nvPr/>
        </p:nvSpPr>
        <p:spPr>
          <a:xfrm>
            <a:off x="755650" y="1920874"/>
            <a:ext cx="18664662" cy="8991601"/>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342900" indent="-342900" algn="just">
              <a:buClr>
                <a:schemeClr val="dk1"/>
              </a:buClr>
              <a:buSzPts val="2400"/>
            </a:pPr>
            <a:endParaRPr lang="es-CL" sz="4400" dirty="0">
              <a:solidFill>
                <a:schemeClr val="dk1"/>
              </a:solidFill>
              <a:latin typeface="Calibri"/>
              <a:cs typeface="Calibri"/>
            </a:endParaRPr>
          </a:p>
          <a:p>
            <a:pPr marL="342900" indent="-342900" algn="just">
              <a:buClr>
                <a:schemeClr val="dk1"/>
              </a:buClr>
              <a:buSzPts val="2400"/>
            </a:pPr>
            <a:endParaRPr lang="es-CL" sz="4400" dirty="0">
              <a:solidFill>
                <a:schemeClr val="dk1"/>
              </a:solidFill>
              <a:latin typeface="Calibri"/>
              <a:cs typeface="Calibri"/>
            </a:endParaRPr>
          </a:p>
          <a:p>
            <a:pPr marL="342900" indent="-342900" algn="just">
              <a:buClr>
                <a:schemeClr val="dk1"/>
              </a:buClr>
              <a:buSzPts val="2400"/>
            </a:pPr>
            <a:endParaRPr lang="es-CL" sz="4400" dirty="0">
              <a:solidFill>
                <a:schemeClr val="dk1"/>
              </a:solidFill>
              <a:latin typeface="Calibri"/>
              <a:cs typeface="Calibri"/>
            </a:endParaRPr>
          </a:p>
          <a:p>
            <a:pPr marL="342900" indent="-342900" algn="just">
              <a:buClr>
                <a:schemeClr val="dk1"/>
              </a:buClr>
              <a:buSzPts val="2400"/>
            </a:pPr>
            <a:endParaRPr lang="es-CL" sz="4400" dirty="0">
              <a:solidFill>
                <a:schemeClr val="dk1"/>
              </a:solidFill>
              <a:latin typeface="Calibri"/>
              <a:cs typeface="Calibri"/>
            </a:endParaRPr>
          </a:p>
          <a:p>
            <a:pPr marL="342900" indent="-342900" algn="just">
              <a:buClr>
                <a:schemeClr val="dk1"/>
              </a:buClr>
              <a:buSzPts val="2400"/>
            </a:pPr>
            <a:endParaRPr lang="es-CL" sz="4400" dirty="0">
              <a:solidFill>
                <a:schemeClr val="dk1"/>
              </a:solidFill>
              <a:latin typeface="Calibri"/>
              <a:cs typeface="Calibri"/>
            </a:endParaRPr>
          </a:p>
          <a:p>
            <a:pPr marL="342900" indent="-342900" algn="just">
              <a:buClr>
                <a:schemeClr val="dk1"/>
              </a:buClr>
              <a:buSzPts val="2400"/>
            </a:pPr>
            <a:endParaRPr lang="es-CL" sz="4400" dirty="0">
              <a:solidFill>
                <a:schemeClr val="dk1"/>
              </a:solidFill>
              <a:latin typeface="Calibri"/>
              <a:cs typeface="Calibri"/>
            </a:endParaRPr>
          </a:p>
          <a:p>
            <a:pPr lvl="4"/>
            <a:endParaRPr lang="es-ES_tradnl" sz="1200" dirty="0">
              <a:latin typeface="Calibri" panose="020F0502020204030204" pitchFamily="34" charset="0"/>
              <a:cs typeface="Calibri" panose="020F0502020204030204" pitchFamily="34" charset="0"/>
            </a:endParaRPr>
          </a:p>
        </p:txBody>
      </p:sp>
      <p:sp>
        <p:nvSpPr>
          <p:cNvPr id="6" name="Marcador de texto 3">
            <a:extLst>
              <a:ext uri="{FF2B5EF4-FFF2-40B4-BE49-F238E27FC236}">
                <a16:creationId xmlns:a16="http://schemas.microsoft.com/office/drawing/2014/main" id="{3F8F1B7A-F4E9-E5CE-32E2-14C53D8FB290}"/>
              </a:ext>
            </a:extLst>
          </p:cNvPr>
          <p:cNvSpPr txBox="1">
            <a:spLocks/>
          </p:cNvSpPr>
          <p:nvPr/>
        </p:nvSpPr>
        <p:spPr>
          <a:xfrm>
            <a:off x="789405" y="1920874"/>
            <a:ext cx="18664662" cy="8991601"/>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50800" lvl="0" indent="0" algn="l" rtl="0">
              <a:lnSpc>
                <a:spcPct val="90000"/>
              </a:lnSpc>
              <a:spcBef>
                <a:spcPts val="1000"/>
              </a:spcBef>
              <a:spcAft>
                <a:spcPts val="0"/>
              </a:spcAft>
              <a:buSzPts val="2800"/>
              <a:buNone/>
            </a:pPr>
            <a:endParaRPr lang="es-MX" sz="5400" dirty="0">
              <a:solidFill>
                <a:srgbClr val="0F243E"/>
              </a:solidFill>
            </a:endParaRPr>
          </a:p>
          <a:p>
            <a:pPr marL="50800" lvl="0" indent="0" algn="l" rtl="0">
              <a:lnSpc>
                <a:spcPct val="90000"/>
              </a:lnSpc>
              <a:spcBef>
                <a:spcPts val="1000"/>
              </a:spcBef>
              <a:spcAft>
                <a:spcPts val="0"/>
              </a:spcAft>
              <a:buSzPts val="2800"/>
              <a:buNone/>
            </a:pPr>
            <a:endParaRPr lang="es-MX" sz="5400" dirty="0">
              <a:solidFill>
                <a:srgbClr val="0F243E"/>
              </a:solidFill>
            </a:endParaRPr>
          </a:p>
          <a:p>
            <a:pPr marL="50800" lvl="0" indent="0" algn="l" rtl="0">
              <a:lnSpc>
                <a:spcPct val="90000"/>
              </a:lnSpc>
              <a:spcBef>
                <a:spcPts val="1000"/>
              </a:spcBef>
              <a:spcAft>
                <a:spcPts val="0"/>
              </a:spcAft>
              <a:buSzPts val="2800"/>
              <a:buNone/>
            </a:pPr>
            <a:endParaRPr lang="es-MX" sz="5400" dirty="0">
              <a:solidFill>
                <a:srgbClr val="0F243E"/>
              </a:solidFill>
            </a:endParaRPr>
          </a:p>
          <a:p>
            <a:pPr marL="0" marR="0" lvl="0" indent="0" algn="just" rtl="0">
              <a:lnSpc>
                <a:spcPct val="100000"/>
              </a:lnSpc>
              <a:spcBef>
                <a:spcPts val="0"/>
              </a:spcBef>
              <a:spcAft>
                <a:spcPts val="0"/>
              </a:spcAft>
              <a:buNone/>
            </a:pPr>
            <a:endParaRPr lang="es-MX" sz="3600" b="0" i="0" u="none" strike="noStrike" cap="none" dirty="0">
              <a:solidFill>
                <a:srgbClr val="0F243E"/>
              </a:solidFill>
              <a:latin typeface="Arial" panose="020B0604020202020204" pitchFamily="34" charset="0"/>
              <a:ea typeface="Calibri"/>
              <a:cs typeface="Arial" panose="020B0604020202020204" pitchFamily="34" charset="0"/>
              <a:sym typeface="Calibri"/>
            </a:endParaRPr>
          </a:p>
          <a:p>
            <a:pPr marL="0" marR="0" lvl="0" indent="0" algn="just" rtl="0">
              <a:lnSpc>
                <a:spcPct val="100000"/>
              </a:lnSpc>
              <a:spcBef>
                <a:spcPts val="0"/>
              </a:spcBef>
              <a:spcAft>
                <a:spcPts val="0"/>
              </a:spcAft>
              <a:buNone/>
            </a:pPr>
            <a:r>
              <a:rPr lang="es-MX" sz="3600" b="0" i="0" u="none" strike="noStrike" cap="none" dirty="0">
                <a:solidFill>
                  <a:srgbClr val="0F243E"/>
                </a:solidFill>
                <a:latin typeface="Arial" panose="020B0604020202020204" pitchFamily="34" charset="0"/>
                <a:ea typeface="Century Gothic"/>
                <a:cs typeface="Arial" panose="020B0604020202020204" pitchFamily="34" charset="0"/>
                <a:sym typeface="Century Gothic"/>
              </a:rPr>
              <a:t> </a:t>
            </a:r>
            <a:endParaRPr lang="es-MX" sz="3600" dirty="0">
              <a:latin typeface="Arial" panose="020B0604020202020204" pitchFamily="34" charset="0"/>
              <a:cs typeface="Arial" panose="020B0604020202020204" pitchFamily="34" charset="0"/>
            </a:endParaRPr>
          </a:p>
          <a:p>
            <a:pPr marL="0" marR="0" lvl="0" indent="0" algn="just" rtl="0">
              <a:lnSpc>
                <a:spcPct val="100000"/>
              </a:lnSpc>
              <a:spcBef>
                <a:spcPts val="0"/>
              </a:spcBef>
              <a:spcAft>
                <a:spcPts val="0"/>
              </a:spcAft>
              <a:buNone/>
            </a:pPr>
            <a:r>
              <a:rPr lang="es-MX" sz="3600" b="0" i="0" u="none" strike="noStrike" cap="none" dirty="0">
                <a:solidFill>
                  <a:srgbClr val="0F243E"/>
                </a:solidFill>
                <a:latin typeface="Arial" panose="020B0604020202020204" pitchFamily="34" charset="0"/>
                <a:ea typeface="Century Gothic"/>
                <a:cs typeface="Arial" panose="020B0604020202020204" pitchFamily="34" charset="0"/>
                <a:sym typeface="Century Gothic"/>
              </a:rPr>
              <a:t>      </a:t>
            </a:r>
          </a:p>
          <a:p>
            <a:pPr marL="0" marR="0" lvl="0" indent="0" algn="just" rtl="0">
              <a:lnSpc>
                <a:spcPct val="100000"/>
              </a:lnSpc>
              <a:spcBef>
                <a:spcPts val="0"/>
              </a:spcBef>
              <a:spcAft>
                <a:spcPts val="0"/>
              </a:spcAft>
              <a:buNone/>
            </a:pPr>
            <a:r>
              <a:rPr lang="es-MX" sz="3600" b="0" i="0" u="none" strike="noStrike" cap="none" dirty="0">
                <a:solidFill>
                  <a:srgbClr val="0F243E"/>
                </a:solidFill>
                <a:latin typeface="Arial" panose="020B0604020202020204" pitchFamily="34" charset="0"/>
                <a:ea typeface="Century Gothic"/>
                <a:cs typeface="Arial" panose="020B0604020202020204" pitchFamily="34" charset="0"/>
                <a:sym typeface="Century Gothic"/>
              </a:rPr>
              <a:t>      </a:t>
            </a:r>
          </a:p>
          <a:p>
            <a:pPr marL="0" marR="0" lvl="0" indent="0" algn="just" rtl="0">
              <a:lnSpc>
                <a:spcPct val="100000"/>
              </a:lnSpc>
              <a:spcBef>
                <a:spcPts val="0"/>
              </a:spcBef>
              <a:spcAft>
                <a:spcPts val="0"/>
              </a:spcAft>
              <a:buNone/>
            </a:pPr>
            <a:endParaRPr lang="es-MX" sz="3600" b="0" i="0" u="none" strike="noStrike" cap="none" dirty="0">
              <a:solidFill>
                <a:srgbClr val="0F243E"/>
              </a:solidFill>
              <a:latin typeface="Arial" panose="020B0604020202020204" pitchFamily="34" charset="0"/>
              <a:ea typeface="Century Gothic"/>
              <a:cs typeface="Arial" panose="020B0604020202020204" pitchFamily="34" charset="0"/>
              <a:sym typeface="Century Gothic"/>
            </a:endParaRPr>
          </a:p>
          <a:p>
            <a:pPr marL="0" marR="0" lvl="0" indent="0" algn="just" rtl="0">
              <a:lnSpc>
                <a:spcPct val="100000"/>
              </a:lnSpc>
              <a:spcBef>
                <a:spcPts val="0"/>
              </a:spcBef>
              <a:spcAft>
                <a:spcPts val="0"/>
              </a:spcAft>
              <a:buNone/>
            </a:pPr>
            <a:r>
              <a:rPr lang="es-MX" sz="3600" b="0" i="0" u="none" strike="noStrike" cap="none" dirty="0">
                <a:solidFill>
                  <a:srgbClr val="0F243E"/>
                </a:solidFill>
                <a:latin typeface="Arial" panose="020B0604020202020204" pitchFamily="34" charset="0"/>
                <a:ea typeface="Century Gothic"/>
                <a:cs typeface="Arial" panose="020B0604020202020204" pitchFamily="34" charset="0"/>
                <a:sym typeface="Century Gothic"/>
              </a:rPr>
              <a:t>                                                                                                                        </a:t>
            </a:r>
            <a:endParaRPr lang="es-MX" sz="3600" dirty="0">
              <a:latin typeface="Arial" panose="020B0604020202020204" pitchFamily="34" charset="0"/>
              <a:cs typeface="Arial" panose="020B0604020202020204" pitchFamily="34" charset="0"/>
            </a:endParaRPr>
          </a:p>
          <a:p>
            <a:pPr marL="0" marR="0" lvl="0" indent="0" algn="just" rtl="0">
              <a:lnSpc>
                <a:spcPct val="100000"/>
              </a:lnSpc>
              <a:spcBef>
                <a:spcPts val="0"/>
              </a:spcBef>
              <a:spcAft>
                <a:spcPts val="0"/>
              </a:spcAft>
              <a:buNone/>
            </a:pPr>
            <a:endParaRPr lang="es-MX" sz="3600" b="0" i="0" u="none" strike="noStrike" cap="none" dirty="0">
              <a:solidFill>
                <a:srgbClr val="0F243E"/>
              </a:solidFill>
              <a:latin typeface="Arial" panose="020B0604020202020204" pitchFamily="34" charset="0"/>
              <a:ea typeface="Century Gothic"/>
              <a:cs typeface="Arial" panose="020B0604020202020204" pitchFamily="34" charset="0"/>
              <a:sym typeface="Century Gothic"/>
            </a:endParaRPr>
          </a:p>
          <a:p>
            <a:pPr marL="0" marR="0" lvl="0" indent="0" algn="just" rtl="0">
              <a:lnSpc>
                <a:spcPct val="100000"/>
              </a:lnSpc>
              <a:spcBef>
                <a:spcPts val="0"/>
              </a:spcBef>
              <a:spcAft>
                <a:spcPts val="0"/>
              </a:spcAft>
              <a:buNone/>
            </a:pPr>
            <a:endParaRPr lang="es-MX" sz="3600" b="0" i="0" u="none" strike="noStrike" cap="none" dirty="0">
              <a:solidFill>
                <a:srgbClr val="0F243E"/>
              </a:solidFill>
              <a:latin typeface="Arial" panose="020B0604020202020204" pitchFamily="34" charset="0"/>
              <a:ea typeface="Calibri"/>
              <a:cs typeface="Arial" panose="020B0604020202020204" pitchFamily="34" charset="0"/>
              <a:sym typeface="Calibri"/>
            </a:endParaRPr>
          </a:p>
          <a:p>
            <a:pPr marL="0" marR="0" lvl="0" indent="0" algn="just" rtl="0">
              <a:lnSpc>
                <a:spcPct val="100000"/>
              </a:lnSpc>
              <a:spcBef>
                <a:spcPts val="0"/>
              </a:spcBef>
              <a:spcAft>
                <a:spcPts val="0"/>
              </a:spcAft>
              <a:buNone/>
            </a:pPr>
            <a:endParaRPr lang="es-MX" sz="3600" dirty="0">
              <a:solidFill>
                <a:srgbClr val="0F243E"/>
              </a:solidFill>
              <a:latin typeface="Arial" panose="020B0604020202020204" pitchFamily="34" charset="0"/>
              <a:ea typeface="Calibri"/>
              <a:cs typeface="Arial" panose="020B0604020202020204" pitchFamily="34" charset="0"/>
              <a:sym typeface="Calibri"/>
            </a:endParaRPr>
          </a:p>
          <a:p>
            <a:pPr marL="0" marR="0" lvl="0" indent="0" algn="just" rtl="0">
              <a:lnSpc>
                <a:spcPct val="100000"/>
              </a:lnSpc>
              <a:spcBef>
                <a:spcPts val="0"/>
              </a:spcBef>
              <a:spcAft>
                <a:spcPts val="0"/>
              </a:spcAft>
              <a:buNone/>
            </a:pPr>
            <a:endParaRPr lang="es-MX" sz="3600" dirty="0">
              <a:solidFill>
                <a:srgbClr val="0F243E"/>
              </a:solidFill>
              <a:latin typeface="Arial" panose="020B0604020202020204" pitchFamily="34" charset="0"/>
              <a:ea typeface="Calibri"/>
              <a:cs typeface="Arial" panose="020B0604020202020204" pitchFamily="34" charset="0"/>
              <a:sym typeface="Calibri"/>
            </a:endParaRPr>
          </a:p>
          <a:p>
            <a:pPr marL="0" marR="0" lvl="0" indent="0" algn="just" rtl="0">
              <a:lnSpc>
                <a:spcPct val="100000"/>
              </a:lnSpc>
              <a:spcBef>
                <a:spcPts val="0"/>
              </a:spcBef>
              <a:spcAft>
                <a:spcPts val="0"/>
              </a:spcAft>
              <a:buNone/>
            </a:pPr>
            <a:endParaRPr lang="es-MX" sz="3600" b="0" i="0" u="none" strike="noStrike" cap="none" dirty="0">
              <a:solidFill>
                <a:srgbClr val="0F243E"/>
              </a:solidFill>
              <a:latin typeface="Arial" panose="020B0604020202020204" pitchFamily="34" charset="0"/>
              <a:ea typeface="Calibri"/>
              <a:cs typeface="Arial" panose="020B0604020202020204" pitchFamily="34" charset="0"/>
              <a:sym typeface="Calibri"/>
            </a:endParaRPr>
          </a:p>
          <a:p>
            <a:pPr marL="0" marR="0" lvl="0" indent="0" algn="just" rtl="0">
              <a:lnSpc>
                <a:spcPct val="100000"/>
              </a:lnSpc>
              <a:spcBef>
                <a:spcPts val="0"/>
              </a:spcBef>
              <a:spcAft>
                <a:spcPts val="0"/>
              </a:spcAft>
              <a:buNone/>
            </a:pPr>
            <a:endParaRPr lang="es-MX" sz="3600" b="0" i="0" u="none" strike="noStrike" cap="none" dirty="0">
              <a:solidFill>
                <a:srgbClr val="0F243E"/>
              </a:solidFill>
              <a:latin typeface="Arial" panose="020B0604020202020204" pitchFamily="34" charset="0"/>
              <a:ea typeface="Calibri"/>
              <a:cs typeface="Arial" panose="020B0604020202020204" pitchFamily="34" charset="0"/>
              <a:sym typeface="Calibri"/>
            </a:endParaRPr>
          </a:p>
          <a:p>
            <a:pPr marL="50800" algn="just" rtl="0">
              <a:lnSpc>
                <a:spcPct val="90000"/>
              </a:lnSpc>
              <a:spcBef>
                <a:spcPts val="1000"/>
              </a:spcBef>
              <a:buSzPts val="2800"/>
            </a:pPr>
            <a:endParaRPr lang="es-MX" sz="3600" dirty="0">
              <a:solidFill>
                <a:schemeClr val="tx1"/>
              </a:solidFill>
              <a:latin typeface="Arial" panose="020B0604020202020204" pitchFamily="34" charset="0"/>
              <a:cs typeface="Arial" panose="020B0604020202020204" pitchFamily="34" charset="0"/>
            </a:endParaRPr>
          </a:p>
          <a:p>
            <a:pPr marL="50800" lvl="0" indent="0" algn="just" rtl="0">
              <a:lnSpc>
                <a:spcPct val="90000"/>
              </a:lnSpc>
              <a:spcBef>
                <a:spcPts val="1000"/>
              </a:spcBef>
              <a:spcAft>
                <a:spcPts val="0"/>
              </a:spcAft>
              <a:buSzPts val="2800"/>
              <a:buNone/>
            </a:pPr>
            <a:endParaRPr lang="es-MX" sz="3600" dirty="0">
              <a:solidFill>
                <a:schemeClr val="tx1"/>
              </a:solidFill>
              <a:latin typeface="Arial" panose="020B0604020202020204" pitchFamily="34" charset="0"/>
              <a:cs typeface="Arial" panose="020B0604020202020204" pitchFamily="34" charset="0"/>
            </a:endParaRPr>
          </a:p>
          <a:p>
            <a:pPr marL="457200" lvl="1" indent="0" algn="just" rtl="0">
              <a:lnSpc>
                <a:spcPct val="100000"/>
              </a:lnSpc>
              <a:spcBef>
                <a:spcPts val="480"/>
              </a:spcBef>
              <a:spcAft>
                <a:spcPts val="0"/>
              </a:spcAft>
              <a:buClr>
                <a:srgbClr val="818990"/>
              </a:buClr>
              <a:buSzPts val="2400"/>
              <a:buNone/>
            </a:pPr>
            <a:endParaRPr lang="es-MX" sz="3600" dirty="0">
              <a:solidFill>
                <a:srgbClr val="222222"/>
              </a:solidFill>
              <a:latin typeface="Arial" panose="020B0604020202020204" pitchFamily="34" charset="0"/>
              <a:ea typeface="Calibri"/>
              <a:cs typeface="Arial" panose="020B0604020202020204" pitchFamily="34" charset="0"/>
              <a:sym typeface="Calibri"/>
            </a:endParaRPr>
          </a:p>
          <a:p>
            <a:pPr marL="457200" lvl="1" indent="0" algn="just" rtl="0">
              <a:lnSpc>
                <a:spcPct val="100000"/>
              </a:lnSpc>
              <a:spcBef>
                <a:spcPts val="480"/>
              </a:spcBef>
              <a:spcAft>
                <a:spcPts val="0"/>
              </a:spcAft>
              <a:buClr>
                <a:srgbClr val="222222"/>
              </a:buClr>
              <a:buSzPts val="2400"/>
              <a:buNone/>
            </a:pPr>
            <a:endParaRPr lang="es-MX" sz="3600" b="1" i="1" dirty="0">
              <a:solidFill>
                <a:srgbClr val="222222"/>
              </a:solidFill>
              <a:latin typeface="Arial" panose="020B0604020202020204" pitchFamily="34" charset="0"/>
              <a:ea typeface="Calibri"/>
              <a:cs typeface="Arial" panose="020B0604020202020204" pitchFamily="34" charset="0"/>
              <a:sym typeface="Calibri"/>
            </a:endParaRPr>
          </a:p>
          <a:p>
            <a:pPr marL="457200" lvl="1" indent="0" algn="just" rtl="0">
              <a:lnSpc>
                <a:spcPct val="100000"/>
              </a:lnSpc>
              <a:spcBef>
                <a:spcPts val="480"/>
              </a:spcBef>
              <a:spcAft>
                <a:spcPts val="0"/>
              </a:spcAft>
              <a:buClr>
                <a:srgbClr val="222222"/>
              </a:buClr>
              <a:buSzPts val="2400"/>
              <a:buNone/>
            </a:pPr>
            <a:endParaRPr lang="es-MX" sz="3600" b="1" i="1" dirty="0">
              <a:solidFill>
                <a:srgbClr val="222222"/>
              </a:solidFill>
              <a:latin typeface="Arial" panose="020B0604020202020204" pitchFamily="34" charset="0"/>
              <a:ea typeface="Calibri"/>
              <a:cs typeface="Arial" panose="020B0604020202020204" pitchFamily="34" charset="0"/>
              <a:sym typeface="Calibri"/>
            </a:endParaRPr>
          </a:p>
          <a:p>
            <a:pPr marR="0" lvl="0" algn="just" rtl="0">
              <a:lnSpc>
                <a:spcPct val="100000"/>
              </a:lnSpc>
              <a:spcBef>
                <a:spcPts val="0"/>
              </a:spcBef>
              <a:spcAft>
                <a:spcPts val="0"/>
              </a:spcAft>
            </a:pPr>
            <a:endParaRPr lang="es-CL" sz="3600" dirty="0">
              <a:solidFill>
                <a:srgbClr val="222222"/>
              </a:solidFill>
              <a:latin typeface="Arial" panose="020B0604020202020204" pitchFamily="34" charset="0"/>
              <a:cs typeface="Arial" panose="020B0604020202020204" pitchFamily="34" charset="0"/>
              <a:sym typeface="Calibri"/>
            </a:endParaRPr>
          </a:p>
          <a:p>
            <a:pPr marL="285750" marR="0" lvl="0" indent="-285750" algn="just" rtl="0">
              <a:lnSpc>
                <a:spcPct val="100000"/>
              </a:lnSpc>
              <a:spcBef>
                <a:spcPts val="0"/>
              </a:spcBef>
              <a:spcAft>
                <a:spcPts val="0"/>
              </a:spcAft>
              <a:buFont typeface="Arial" panose="020B0604020202020204" pitchFamily="34" charset="0"/>
              <a:buChar char="•"/>
            </a:pPr>
            <a:endParaRPr lang="es-ES_tradnl" sz="1200" dirty="0">
              <a:latin typeface="Calibri" panose="020F0502020204030204" pitchFamily="34" charset="0"/>
              <a:cs typeface="Calibri" panose="020F0502020204030204" pitchFamily="34" charset="0"/>
            </a:endParaRPr>
          </a:p>
        </p:txBody>
      </p:sp>
      <p:pic>
        <p:nvPicPr>
          <p:cNvPr id="4" name="Imagen 3">
            <a:extLst>
              <a:ext uri="{FF2B5EF4-FFF2-40B4-BE49-F238E27FC236}">
                <a16:creationId xmlns:a16="http://schemas.microsoft.com/office/drawing/2014/main" id="{046033E0-BAB0-13A8-1B32-52A840EB9C5D}"/>
              </a:ext>
            </a:extLst>
          </p:cNvPr>
          <p:cNvPicPr>
            <a:picLocks noChangeAspect="1"/>
          </p:cNvPicPr>
          <p:nvPr/>
        </p:nvPicPr>
        <p:blipFill>
          <a:blip r:embed="rId2"/>
          <a:stretch>
            <a:fillRect/>
          </a:stretch>
        </p:blipFill>
        <p:spPr>
          <a:xfrm>
            <a:off x="6899421" y="5865595"/>
            <a:ext cx="4086795" cy="5191850"/>
          </a:xfrm>
          <a:prstGeom prst="rect">
            <a:avLst/>
          </a:prstGeom>
        </p:spPr>
      </p:pic>
      <p:pic>
        <p:nvPicPr>
          <p:cNvPr id="8" name="Imagen 7">
            <a:extLst>
              <a:ext uri="{FF2B5EF4-FFF2-40B4-BE49-F238E27FC236}">
                <a16:creationId xmlns:a16="http://schemas.microsoft.com/office/drawing/2014/main" id="{F4388146-AEFF-163B-C29A-58DD1B7BEAB8}"/>
              </a:ext>
            </a:extLst>
          </p:cNvPr>
          <p:cNvPicPr>
            <a:picLocks noChangeAspect="1"/>
          </p:cNvPicPr>
          <p:nvPr/>
        </p:nvPicPr>
        <p:blipFill>
          <a:blip r:embed="rId3"/>
          <a:stretch>
            <a:fillRect/>
          </a:stretch>
        </p:blipFill>
        <p:spPr>
          <a:xfrm>
            <a:off x="2267639" y="1844591"/>
            <a:ext cx="4086795" cy="5172797"/>
          </a:xfrm>
          <a:prstGeom prst="rect">
            <a:avLst/>
          </a:prstGeom>
        </p:spPr>
      </p:pic>
      <p:pic>
        <p:nvPicPr>
          <p:cNvPr id="11" name="Imagen 10">
            <a:extLst>
              <a:ext uri="{FF2B5EF4-FFF2-40B4-BE49-F238E27FC236}">
                <a16:creationId xmlns:a16="http://schemas.microsoft.com/office/drawing/2014/main" id="{131EBA5B-AE39-6D34-8FB1-0EE29044D235}"/>
              </a:ext>
            </a:extLst>
          </p:cNvPr>
          <p:cNvPicPr>
            <a:picLocks noChangeAspect="1"/>
          </p:cNvPicPr>
          <p:nvPr/>
        </p:nvPicPr>
        <p:blipFill>
          <a:blip r:embed="rId4"/>
          <a:stretch>
            <a:fillRect/>
          </a:stretch>
        </p:blipFill>
        <p:spPr>
          <a:xfrm>
            <a:off x="10025818" y="3315304"/>
            <a:ext cx="7810643" cy="2252754"/>
          </a:xfrm>
          <a:prstGeom prst="rect">
            <a:avLst/>
          </a:prstGeom>
        </p:spPr>
      </p:pic>
      <p:sp>
        <p:nvSpPr>
          <p:cNvPr id="12" name="Google Shape;387;p34">
            <a:extLst>
              <a:ext uri="{FF2B5EF4-FFF2-40B4-BE49-F238E27FC236}">
                <a16:creationId xmlns:a16="http://schemas.microsoft.com/office/drawing/2014/main" id="{CF4B1E8A-E91F-4A81-CF91-DB9322D7BDA3}"/>
              </a:ext>
            </a:extLst>
          </p:cNvPr>
          <p:cNvSpPr/>
          <p:nvPr/>
        </p:nvSpPr>
        <p:spPr>
          <a:xfrm>
            <a:off x="6899421" y="1419453"/>
            <a:ext cx="8053520" cy="1598949"/>
          </a:xfrm>
          <a:custGeom>
            <a:avLst/>
            <a:gdLst/>
            <a:ahLst/>
            <a:cxnLst/>
            <a:rect l="l" t="t" r="r" b="b"/>
            <a:pathLst>
              <a:path w="1757020" h="1443979" extrusionOk="0">
                <a:moveTo>
                  <a:pt x="0" y="0"/>
                </a:moveTo>
                <a:cubicBezTo>
                  <a:pt x="130326" y="-61991"/>
                  <a:pt x="379173" y="38956"/>
                  <a:pt x="568103" y="0"/>
                </a:cubicBezTo>
                <a:cubicBezTo>
                  <a:pt x="757033" y="-38956"/>
                  <a:pt x="862219" y="52314"/>
                  <a:pt x="1101066" y="0"/>
                </a:cubicBezTo>
                <a:cubicBezTo>
                  <a:pt x="1339913" y="-52314"/>
                  <a:pt x="1533601" y="4899"/>
                  <a:pt x="1757020" y="0"/>
                </a:cubicBezTo>
                <a:cubicBezTo>
                  <a:pt x="1768257" y="228671"/>
                  <a:pt x="1741501" y="255083"/>
                  <a:pt x="1757020" y="466887"/>
                </a:cubicBezTo>
                <a:cubicBezTo>
                  <a:pt x="1772539" y="678691"/>
                  <a:pt x="1735782" y="712128"/>
                  <a:pt x="1757020" y="919333"/>
                </a:cubicBezTo>
                <a:cubicBezTo>
                  <a:pt x="1778258" y="1126538"/>
                  <a:pt x="1751336" y="1315660"/>
                  <a:pt x="1757020" y="1443979"/>
                </a:cubicBezTo>
                <a:cubicBezTo>
                  <a:pt x="1558658" y="1491461"/>
                  <a:pt x="1434967" y="1422901"/>
                  <a:pt x="1171347" y="1443979"/>
                </a:cubicBezTo>
                <a:cubicBezTo>
                  <a:pt x="907727" y="1465057"/>
                  <a:pt x="746511" y="1410650"/>
                  <a:pt x="550533" y="1443979"/>
                </a:cubicBezTo>
                <a:cubicBezTo>
                  <a:pt x="354555" y="1477308"/>
                  <a:pt x="170029" y="1388718"/>
                  <a:pt x="0" y="1443979"/>
                </a:cubicBezTo>
                <a:cubicBezTo>
                  <a:pt x="-55157" y="1341477"/>
                  <a:pt x="9702" y="1086169"/>
                  <a:pt x="0" y="962653"/>
                </a:cubicBezTo>
                <a:cubicBezTo>
                  <a:pt x="-9702" y="839137"/>
                  <a:pt x="30256" y="695580"/>
                  <a:pt x="0" y="495766"/>
                </a:cubicBezTo>
                <a:cubicBezTo>
                  <a:pt x="-30256" y="295952"/>
                  <a:pt x="48470" y="182644"/>
                  <a:pt x="0" y="0"/>
                </a:cubicBezTo>
                <a:close/>
              </a:path>
            </a:pathLst>
          </a:custGeom>
          <a:noFill/>
          <a:ln w="9525" cap="flat" cmpd="sng">
            <a:solidFill>
              <a:srgbClr val="00B0F0"/>
            </a:solidFill>
            <a:prstDash val="solid"/>
            <a:round/>
            <a:headEnd type="none" w="sm" len="sm"/>
            <a:tailEnd type="none" w="sm" len="sm"/>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None/>
            </a:pPr>
            <a:r>
              <a:rPr lang="es-CL" sz="3200" b="0" i="0" u="none" strike="noStrike" cap="none" dirty="0">
                <a:solidFill>
                  <a:srgbClr val="000000"/>
                </a:solidFill>
                <a:latin typeface="Arial" panose="020B0604020202020204" pitchFamily="34" charset="0"/>
                <a:ea typeface="Century Gothic"/>
                <a:cs typeface="Arial" panose="020B0604020202020204" pitchFamily="34" charset="0"/>
                <a:sym typeface="Century Gothic"/>
              </a:rPr>
              <a:t>Para crear el constructor con parámetros, damos clic al botón </a:t>
            </a:r>
            <a:r>
              <a:rPr lang="es-CL" sz="3200" b="1" i="0" u="none" strike="noStrike" cap="none" dirty="0" err="1">
                <a:solidFill>
                  <a:srgbClr val="000000"/>
                </a:solidFill>
                <a:latin typeface="Arial" panose="020B0604020202020204" pitchFamily="34" charset="0"/>
                <a:ea typeface="Century Gothic"/>
                <a:cs typeface="Arial" panose="020B0604020202020204" pitchFamily="34" charset="0"/>
                <a:sym typeface="Century Gothic"/>
              </a:rPr>
              <a:t>Select</a:t>
            </a:r>
            <a:r>
              <a:rPr lang="es-CL" sz="3200" b="1" i="0" u="none" strike="noStrike" cap="none" dirty="0">
                <a:solidFill>
                  <a:srgbClr val="000000"/>
                </a:solidFill>
                <a:latin typeface="Arial" panose="020B0604020202020204" pitchFamily="34" charset="0"/>
                <a:ea typeface="Century Gothic"/>
                <a:cs typeface="Arial" panose="020B0604020202020204" pitchFamily="34" charset="0"/>
                <a:sym typeface="Century Gothic"/>
              </a:rPr>
              <a:t> All </a:t>
            </a:r>
            <a:r>
              <a:rPr lang="es-CL" sz="3200" b="0" i="0" u="none" strike="noStrike" cap="none" dirty="0">
                <a:solidFill>
                  <a:srgbClr val="000000"/>
                </a:solidFill>
                <a:latin typeface="Arial" panose="020B0604020202020204" pitchFamily="34" charset="0"/>
                <a:ea typeface="Century Gothic"/>
                <a:cs typeface="Arial" panose="020B0604020202020204" pitchFamily="34" charset="0"/>
                <a:sym typeface="Century Gothic"/>
              </a:rPr>
              <a:t>y luego botón </a:t>
            </a:r>
            <a:r>
              <a:rPr lang="es-CL" sz="3200" b="1" i="0" u="none" strike="noStrike" cap="none" dirty="0" err="1">
                <a:solidFill>
                  <a:srgbClr val="000000"/>
                </a:solidFill>
                <a:latin typeface="Arial" panose="020B0604020202020204" pitchFamily="34" charset="0"/>
                <a:ea typeface="Century Gothic"/>
                <a:cs typeface="Arial" panose="020B0604020202020204" pitchFamily="34" charset="0"/>
                <a:sym typeface="Century Gothic"/>
              </a:rPr>
              <a:t>Generate</a:t>
            </a:r>
            <a:endParaRPr sz="3200" b="1" dirty="0">
              <a:latin typeface="Arial" panose="020B0604020202020204" pitchFamily="34" charset="0"/>
              <a:cs typeface="Arial" panose="020B0604020202020204" pitchFamily="34" charset="0"/>
            </a:endParaRPr>
          </a:p>
          <a:p>
            <a:pPr marL="0" marR="0" lvl="0" indent="0" algn="ctr"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a:p>
            <a:pPr marL="0" marR="0" lvl="0" indent="0" algn="ctr"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a:p>
            <a:pPr marL="0" marR="0" lvl="0" indent="0" algn="ctr"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15" name="Google Shape;436;p39">
            <a:extLst>
              <a:ext uri="{FF2B5EF4-FFF2-40B4-BE49-F238E27FC236}">
                <a16:creationId xmlns:a16="http://schemas.microsoft.com/office/drawing/2014/main" id="{3F5BE50D-4335-656E-5793-0378CDD90840}"/>
              </a:ext>
            </a:extLst>
          </p:cNvPr>
          <p:cNvSpPr/>
          <p:nvPr/>
        </p:nvSpPr>
        <p:spPr>
          <a:xfrm rot="5400000">
            <a:off x="15178772" y="2603474"/>
            <a:ext cx="1039722" cy="588925"/>
          </a:xfrm>
          <a:prstGeom prst="bentArrow">
            <a:avLst>
              <a:gd name="adj1" fmla="val 25000"/>
              <a:gd name="adj2" fmla="val 26050"/>
              <a:gd name="adj3" fmla="val 25000"/>
              <a:gd name="adj4" fmla="val 43750"/>
            </a:avLst>
          </a:prstGeom>
          <a:solidFill>
            <a:srgbClr val="FF0000"/>
          </a:solidFill>
          <a:ln w="25400" cap="flat" cmpd="sng">
            <a:solidFill>
              <a:srgbClr val="DB053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16" name="Google Shape;387;p34">
            <a:extLst>
              <a:ext uri="{FF2B5EF4-FFF2-40B4-BE49-F238E27FC236}">
                <a16:creationId xmlns:a16="http://schemas.microsoft.com/office/drawing/2014/main" id="{45A4D24A-0687-CE6A-1FCF-5E1211DCDFB8}"/>
              </a:ext>
            </a:extLst>
          </p:cNvPr>
          <p:cNvSpPr/>
          <p:nvPr/>
        </p:nvSpPr>
        <p:spPr>
          <a:xfrm>
            <a:off x="11308068" y="6217913"/>
            <a:ext cx="8053520" cy="1598949"/>
          </a:xfrm>
          <a:custGeom>
            <a:avLst/>
            <a:gdLst/>
            <a:ahLst/>
            <a:cxnLst/>
            <a:rect l="l" t="t" r="r" b="b"/>
            <a:pathLst>
              <a:path w="1757020" h="1443979" extrusionOk="0">
                <a:moveTo>
                  <a:pt x="0" y="0"/>
                </a:moveTo>
                <a:cubicBezTo>
                  <a:pt x="130326" y="-61991"/>
                  <a:pt x="379173" y="38956"/>
                  <a:pt x="568103" y="0"/>
                </a:cubicBezTo>
                <a:cubicBezTo>
                  <a:pt x="757033" y="-38956"/>
                  <a:pt x="862219" y="52314"/>
                  <a:pt x="1101066" y="0"/>
                </a:cubicBezTo>
                <a:cubicBezTo>
                  <a:pt x="1339913" y="-52314"/>
                  <a:pt x="1533601" y="4899"/>
                  <a:pt x="1757020" y="0"/>
                </a:cubicBezTo>
                <a:cubicBezTo>
                  <a:pt x="1768257" y="228671"/>
                  <a:pt x="1741501" y="255083"/>
                  <a:pt x="1757020" y="466887"/>
                </a:cubicBezTo>
                <a:cubicBezTo>
                  <a:pt x="1772539" y="678691"/>
                  <a:pt x="1735782" y="712128"/>
                  <a:pt x="1757020" y="919333"/>
                </a:cubicBezTo>
                <a:cubicBezTo>
                  <a:pt x="1778258" y="1126538"/>
                  <a:pt x="1751336" y="1315660"/>
                  <a:pt x="1757020" y="1443979"/>
                </a:cubicBezTo>
                <a:cubicBezTo>
                  <a:pt x="1558658" y="1491461"/>
                  <a:pt x="1434967" y="1422901"/>
                  <a:pt x="1171347" y="1443979"/>
                </a:cubicBezTo>
                <a:cubicBezTo>
                  <a:pt x="907727" y="1465057"/>
                  <a:pt x="746511" y="1410650"/>
                  <a:pt x="550533" y="1443979"/>
                </a:cubicBezTo>
                <a:cubicBezTo>
                  <a:pt x="354555" y="1477308"/>
                  <a:pt x="170029" y="1388718"/>
                  <a:pt x="0" y="1443979"/>
                </a:cubicBezTo>
                <a:cubicBezTo>
                  <a:pt x="-55157" y="1341477"/>
                  <a:pt x="9702" y="1086169"/>
                  <a:pt x="0" y="962653"/>
                </a:cubicBezTo>
                <a:cubicBezTo>
                  <a:pt x="-9702" y="839137"/>
                  <a:pt x="30256" y="695580"/>
                  <a:pt x="0" y="495766"/>
                </a:cubicBezTo>
                <a:cubicBezTo>
                  <a:pt x="-30256" y="295952"/>
                  <a:pt x="48470" y="182644"/>
                  <a:pt x="0" y="0"/>
                </a:cubicBezTo>
                <a:close/>
              </a:path>
            </a:pathLst>
          </a:custGeom>
          <a:noFill/>
          <a:ln w="9525" cap="flat" cmpd="sng">
            <a:solidFill>
              <a:srgbClr val="00B0F0"/>
            </a:solidFill>
            <a:prstDash val="solid"/>
            <a:round/>
            <a:headEnd type="none" w="sm" len="sm"/>
            <a:tailEnd type="none" w="sm" len="sm"/>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None/>
            </a:pPr>
            <a:r>
              <a:rPr lang="es-CL" sz="3200" b="0" i="0" u="none" strike="noStrike" cap="none" dirty="0">
                <a:solidFill>
                  <a:srgbClr val="000000"/>
                </a:solidFill>
                <a:latin typeface="Arial" panose="020B0604020202020204" pitchFamily="34" charset="0"/>
                <a:ea typeface="Century Gothic"/>
                <a:cs typeface="Arial" panose="020B0604020202020204" pitchFamily="34" charset="0"/>
                <a:sym typeface="Century Gothic"/>
              </a:rPr>
              <a:t>Para crear el constructor sin parámetros, damos clic al botón </a:t>
            </a:r>
            <a:r>
              <a:rPr lang="es-CL" sz="3200" b="1" i="0" u="none" strike="noStrike" cap="none" dirty="0" err="1">
                <a:solidFill>
                  <a:srgbClr val="000000"/>
                </a:solidFill>
                <a:latin typeface="Arial" panose="020B0604020202020204" pitchFamily="34" charset="0"/>
                <a:ea typeface="Century Gothic"/>
                <a:cs typeface="Arial" panose="020B0604020202020204" pitchFamily="34" charset="0"/>
                <a:sym typeface="Century Gothic"/>
              </a:rPr>
              <a:t>Select</a:t>
            </a:r>
            <a:r>
              <a:rPr lang="es-CL" sz="3200" b="1" i="0" u="none" strike="noStrike" cap="none" dirty="0">
                <a:solidFill>
                  <a:srgbClr val="000000"/>
                </a:solidFill>
                <a:latin typeface="Arial" panose="020B0604020202020204" pitchFamily="34" charset="0"/>
                <a:ea typeface="Century Gothic"/>
                <a:cs typeface="Arial" panose="020B0604020202020204" pitchFamily="34" charset="0"/>
                <a:sym typeface="Century Gothic"/>
              </a:rPr>
              <a:t> </a:t>
            </a:r>
            <a:r>
              <a:rPr lang="es-CL" sz="3200" b="1" i="0" u="none" strike="noStrike" cap="none" dirty="0" err="1">
                <a:solidFill>
                  <a:srgbClr val="000000"/>
                </a:solidFill>
                <a:latin typeface="Arial" panose="020B0604020202020204" pitchFamily="34" charset="0"/>
                <a:ea typeface="Century Gothic"/>
                <a:cs typeface="Arial" panose="020B0604020202020204" pitchFamily="34" charset="0"/>
                <a:sym typeface="Century Gothic"/>
              </a:rPr>
              <a:t>None</a:t>
            </a:r>
            <a:r>
              <a:rPr lang="es-CL" sz="3200" b="1" i="0" u="none" strike="noStrike" cap="none" dirty="0">
                <a:solidFill>
                  <a:srgbClr val="000000"/>
                </a:solidFill>
                <a:latin typeface="Arial" panose="020B0604020202020204" pitchFamily="34" charset="0"/>
                <a:ea typeface="Century Gothic"/>
                <a:cs typeface="Arial" panose="020B0604020202020204" pitchFamily="34" charset="0"/>
                <a:sym typeface="Century Gothic"/>
              </a:rPr>
              <a:t> </a:t>
            </a:r>
            <a:r>
              <a:rPr lang="es-CL" sz="3200" b="0" i="0" u="none" strike="noStrike" cap="none" dirty="0">
                <a:solidFill>
                  <a:srgbClr val="000000"/>
                </a:solidFill>
                <a:latin typeface="Arial" panose="020B0604020202020204" pitchFamily="34" charset="0"/>
                <a:ea typeface="Century Gothic"/>
                <a:cs typeface="Arial" panose="020B0604020202020204" pitchFamily="34" charset="0"/>
                <a:sym typeface="Century Gothic"/>
              </a:rPr>
              <a:t>y luego botón </a:t>
            </a:r>
            <a:r>
              <a:rPr lang="es-CL" sz="3200" b="1" i="0" u="none" strike="noStrike" cap="none" dirty="0" err="1">
                <a:solidFill>
                  <a:srgbClr val="000000"/>
                </a:solidFill>
                <a:latin typeface="Arial" panose="020B0604020202020204" pitchFamily="34" charset="0"/>
                <a:ea typeface="Century Gothic"/>
                <a:cs typeface="Arial" panose="020B0604020202020204" pitchFamily="34" charset="0"/>
                <a:sym typeface="Century Gothic"/>
              </a:rPr>
              <a:t>Generate</a:t>
            </a:r>
            <a:endParaRPr sz="3200" b="1" dirty="0">
              <a:latin typeface="Arial" panose="020B0604020202020204" pitchFamily="34" charset="0"/>
              <a:cs typeface="Arial" panose="020B0604020202020204" pitchFamily="34" charset="0"/>
            </a:endParaRPr>
          </a:p>
          <a:p>
            <a:pPr marL="0" marR="0" lvl="0" indent="0" algn="ctr"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a:p>
            <a:pPr marL="0" marR="0" lvl="0" indent="0" algn="ctr"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a:p>
            <a:pPr marL="0" marR="0" lvl="0" indent="0" algn="ctr"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pic>
        <p:nvPicPr>
          <p:cNvPr id="18" name="Imagen 17">
            <a:extLst>
              <a:ext uri="{FF2B5EF4-FFF2-40B4-BE49-F238E27FC236}">
                <a16:creationId xmlns:a16="http://schemas.microsoft.com/office/drawing/2014/main" id="{A0A7F7D8-1D5D-F5F9-3168-48F660078B20}"/>
              </a:ext>
            </a:extLst>
          </p:cNvPr>
          <p:cNvPicPr>
            <a:picLocks noChangeAspect="1"/>
          </p:cNvPicPr>
          <p:nvPr/>
        </p:nvPicPr>
        <p:blipFill>
          <a:blip r:embed="rId5"/>
          <a:stretch>
            <a:fillRect/>
          </a:stretch>
        </p:blipFill>
        <p:spPr>
          <a:xfrm>
            <a:off x="11140021" y="8931275"/>
            <a:ext cx="6132951" cy="1598948"/>
          </a:xfrm>
          <a:prstGeom prst="rect">
            <a:avLst/>
          </a:prstGeom>
        </p:spPr>
      </p:pic>
      <p:sp>
        <p:nvSpPr>
          <p:cNvPr id="20" name="Flecha: hacia abajo 19">
            <a:extLst>
              <a:ext uri="{FF2B5EF4-FFF2-40B4-BE49-F238E27FC236}">
                <a16:creationId xmlns:a16="http://schemas.microsoft.com/office/drawing/2014/main" id="{3258695E-BFBF-252C-3796-565AC2737843}"/>
              </a:ext>
            </a:extLst>
          </p:cNvPr>
          <p:cNvSpPr/>
          <p:nvPr/>
        </p:nvSpPr>
        <p:spPr>
          <a:xfrm>
            <a:off x="14547850" y="8093075"/>
            <a:ext cx="405091" cy="838200"/>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Tree>
    <p:extLst>
      <p:ext uri="{BB962C8B-B14F-4D97-AF65-F5344CB8AC3E}">
        <p14:creationId xmlns:p14="http://schemas.microsoft.com/office/powerpoint/2010/main" val="35063072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11FCC6-3B49-9D46-8B62-80E94C906F0A}"/>
              </a:ext>
            </a:extLst>
          </p:cNvPr>
          <p:cNvSpPr>
            <a:spLocks noGrp="1"/>
          </p:cNvSpPr>
          <p:nvPr>
            <p:ph type="title"/>
          </p:nvPr>
        </p:nvSpPr>
        <p:spPr/>
        <p:txBody>
          <a:bodyPr/>
          <a:lstStyle/>
          <a:p>
            <a:r>
              <a:rPr lang="es-CL" dirty="0"/>
              <a:t>Métodos</a:t>
            </a:r>
          </a:p>
        </p:txBody>
      </p:sp>
      <p:sp>
        <p:nvSpPr>
          <p:cNvPr id="5" name="Marcador de texto 3">
            <a:extLst>
              <a:ext uri="{FF2B5EF4-FFF2-40B4-BE49-F238E27FC236}">
                <a16:creationId xmlns:a16="http://schemas.microsoft.com/office/drawing/2014/main" id="{96B2B5F8-1266-F9D8-8342-1A8CBAA081BD}"/>
              </a:ext>
            </a:extLst>
          </p:cNvPr>
          <p:cNvSpPr txBox="1">
            <a:spLocks/>
          </p:cNvSpPr>
          <p:nvPr/>
        </p:nvSpPr>
        <p:spPr>
          <a:xfrm>
            <a:off x="755650" y="1920874"/>
            <a:ext cx="18664662" cy="8991601"/>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342900" indent="-342900" algn="just">
              <a:buClr>
                <a:schemeClr val="dk1"/>
              </a:buClr>
              <a:buSzPts val="2400"/>
            </a:pPr>
            <a:endParaRPr lang="es-CL" sz="4400" dirty="0">
              <a:solidFill>
                <a:schemeClr val="dk1"/>
              </a:solidFill>
              <a:latin typeface="Calibri"/>
              <a:cs typeface="Calibri"/>
            </a:endParaRPr>
          </a:p>
          <a:p>
            <a:pPr marL="342900" indent="-342900" algn="just">
              <a:buClr>
                <a:schemeClr val="dk1"/>
              </a:buClr>
              <a:buSzPts val="2400"/>
            </a:pPr>
            <a:endParaRPr lang="es-CL" sz="4400" dirty="0">
              <a:solidFill>
                <a:schemeClr val="dk1"/>
              </a:solidFill>
              <a:latin typeface="Calibri"/>
              <a:cs typeface="Calibri"/>
            </a:endParaRPr>
          </a:p>
          <a:p>
            <a:pPr marL="342900" indent="-342900" algn="just">
              <a:buClr>
                <a:schemeClr val="dk1"/>
              </a:buClr>
              <a:buSzPts val="2400"/>
            </a:pPr>
            <a:endParaRPr lang="es-CL" sz="4400" dirty="0">
              <a:solidFill>
                <a:schemeClr val="dk1"/>
              </a:solidFill>
              <a:latin typeface="Calibri"/>
              <a:cs typeface="Calibri"/>
            </a:endParaRPr>
          </a:p>
          <a:p>
            <a:pPr marL="342900" indent="-342900" algn="just">
              <a:buClr>
                <a:schemeClr val="dk1"/>
              </a:buClr>
              <a:buSzPts val="2400"/>
            </a:pPr>
            <a:endParaRPr lang="es-CL" sz="4400" dirty="0">
              <a:solidFill>
                <a:schemeClr val="dk1"/>
              </a:solidFill>
              <a:latin typeface="Calibri"/>
              <a:cs typeface="Calibri"/>
            </a:endParaRPr>
          </a:p>
          <a:p>
            <a:pPr marL="342900" indent="-342900" algn="just">
              <a:buClr>
                <a:schemeClr val="dk1"/>
              </a:buClr>
              <a:buSzPts val="2400"/>
            </a:pPr>
            <a:endParaRPr lang="es-CL" sz="4400" dirty="0">
              <a:solidFill>
                <a:schemeClr val="dk1"/>
              </a:solidFill>
              <a:latin typeface="Calibri"/>
              <a:cs typeface="Calibri"/>
            </a:endParaRPr>
          </a:p>
          <a:p>
            <a:pPr marL="342900" indent="-342900" algn="just">
              <a:buClr>
                <a:schemeClr val="dk1"/>
              </a:buClr>
              <a:buSzPts val="2400"/>
            </a:pPr>
            <a:endParaRPr lang="es-CL" sz="4400" dirty="0">
              <a:solidFill>
                <a:schemeClr val="dk1"/>
              </a:solidFill>
              <a:latin typeface="Calibri"/>
              <a:cs typeface="Calibri"/>
            </a:endParaRPr>
          </a:p>
          <a:p>
            <a:pPr lvl="4"/>
            <a:endParaRPr lang="es-ES_tradnl" sz="1200" dirty="0">
              <a:latin typeface="Calibri" panose="020F0502020204030204" pitchFamily="34" charset="0"/>
              <a:cs typeface="Calibri" panose="020F0502020204030204" pitchFamily="34" charset="0"/>
            </a:endParaRPr>
          </a:p>
        </p:txBody>
      </p:sp>
      <p:sp>
        <p:nvSpPr>
          <p:cNvPr id="6" name="Marcador de texto 3">
            <a:extLst>
              <a:ext uri="{FF2B5EF4-FFF2-40B4-BE49-F238E27FC236}">
                <a16:creationId xmlns:a16="http://schemas.microsoft.com/office/drawing/2014/main" id="{3F8F1B7A-F4E9-E5CE-32E2-14C53D8FB290}"/>
              </a:ext>
            </a:extLst>
          </p:cNvPr>
          <p:cNvSpPr txBox="1">
            <a:spLocks/>
          </p:cNvSpPr>
          <p:nvPr/>
        </p:nvSpPr>
        <p:spPr>
          <a:xfrm>
            <a:off x="789405" y="1920874"/>
            <a:ext cx="18664662" cy="8991601"/>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50800" lvl="0" indent="0" algn="l" rtl="0">
              <a:lnSpc>
                <a:spcPct val="90000"/>
              </a:lnSpc>
              <a:spcBef>
                <a:spcPts val="1000"/>
              </a:spcBef>
              <a:spcAft>
                <a:spcPts val="0"/>
              </a:spcAft>
              <a:buSzPts val="2800"/>
              <a:buNone/>
            </a:pPr>
            <a:endParaRPr lang="es-MX" sz="5400" dirty="0">
              <a:solidFill>
                <a:srgbClr val="0F243E"/>
              </a:solidFill>
            </a:endParaRPr>
          </a:p>
          <a:p>
            <a:pPr marL="50800" lvl="0" indent="0" algn="l" rtl="0">
              <a:lnSpc>
                <a:spcPct val="90000"/>
              </a:lnSpc>
              <a:spcBef>
                <a:spcPts val="1000"/>
              </a:spcBef>
              <a:spcAft>
                <a:spcPts val="0"/>
              </a:spcAft>
              <a:buSzPts val="2800"/>
              <a:buNone/>
            </a:pPr>
            <a:endParaRPr lang="es-MX" sz="5400" dirty="0">
              <a:solidFill>
                <a:srgbClr val="0F243E"/>
              </a:solidFill>
            </a:endParaRPr>
          </a:p>
          <a:p>
            <a:pPr marL="50800" lvl="0" indent="0" algn="l" rtl="0">
              <a:lnSpc>
                <a:spcPct val="90000"/>
              </a:lnSpc>
              <a:spcBef>
                <a:spcPts val="1000"/>
              </a:spcBef>
              <a:spcAft>
                <a:spcPts val="0"/>
              </a:spcAft>
              <a:buSzPts val="2800"/>
              <a:buNone/>
            </a:pPr>
            <a:endParaRPr lang="es-MX" sz="5400" dirty="0">
              <a:solidFill>
                <a:srgbClr val="0F243E"/>
              </a:solidFill>
            </a:endParaRPr>
          </a:p>
          <a:p>
            <a:pPr marL="0" marR="0" lvl="0" indent="0" algn="just" rtl="0">
              <a:lnSpc>
                <a:spcPct val="100000"/>
              </a:lnSpc>
              <a:spcBef>
                <a:spcPts val="0"/>
              </a:spcBef>
              <a:spcAft>
                <a:spcPts val="0"/>
              </a:spcAft>
              <a:buNone/>
            </a:pPr>
            <a:endParaRPr lang="es-MX" sz="3600" b="0" i="0" u="none" strike="noStrike" cap="none" dirty="0">
              <a:solidFill>
                <a:srgbClr val="0F243E"/>
              </a:solidFill>
              <a:latin typeface="Arial" panose="020B0604020202020204" pitchFamily="34" charset="0"/>
              <a:ea typeface="Calibri"/>
              <a:cs typeface="Arial" panose="020B0604020202020204" pitchFamily="34" charset="0"/>
              <a:sym typeface="Calibri"/>
            </a:endParaRPr>
          </a:p>
          <a:p>
            <a:pPr marL="0" marR="0" lvl="0" indent="0" algn="just" rtl="0">
              <a:lnSpc>
                <a:spcPct val="100000"/>
              </a:lnSpc>
              <a:spcBef>
                <a:spcPts val="0"/>
              </a:spcBef>
              <a:spcAft>
                <a:spcPts val="0"/>
              </a:spcAft>
              <a:buNone/>
            </a:pPr>
            <a:r>
              <a:rPr lang="es-MX" sz="3600" b="0" i="0" u="none" strike="noStrike" cap="none" dirty="0">
                <a:solidFill>
                  <a:srgbClr val="0F243E"/>
                </a:solidFill>
                <a:latin typeface="Arial" panose="020B0604020202020204" pitchFamily="34" charset="0"/>
                <a:ea typeface="Century Gothic"/>
                <a:cs typeface="Arial" panose="020B0604020202020204" pitchFamily="34" charset="0"/>
                <a:sym typeface="Century Gothic"/>
              </a:rPr>
              <a:t> </a:t>
            </a:r>
            <a:endParaRPr lang="es-MX" sz="3600" dirty="0">
              <a:latin typeface="Arial" panose="020B0604020202020204" pitchFamily="34" charset="0"/>
              <a:cs typeface="Arial" panose="020B0604020202020204" pitchFamily="34" charset="0"/>
            </a:endParaRPr>
          </a:p>
          <a:p>
            <a:pPr marL="0" marR="0" lvl="0" indent="0" algn="just" rtl="0">
              <a:lnSpc>
                <a:spcPct val="100000"/>
              </a:lnSpc>
              <a:spcBef>
                <a:spcPts val="0"/>
              </a:spcBef>
              <a:spcAft>
                <a:spcPts val="0"/>
              </a:spcAft>
              <a:buNone/>
            </a:pPr>
            <a:r>
              <a:rPr lang="es-MX" sz="3600" b="0" i="0" u="none" strike="noStrike" cap="none" dirty="0">
                <a:solidFill>
                  <a:srgbClr val="0F243E"/>
                </a:solidFill>
                <a:latin typeface="Arial" panose="020B0604020202020204" pitchFamily="34" charset="0"/>
                <a:ea typeface="Century Gothic"/>
                <a:cs typeface="Arial" panose="020B0604020202020204" pitchFamily="34" charset="0"/>
                <a:sym typeface="Century Gothic"/>
              </a:rPr>
              <a:t>      </a:t>
            </a:r>
          </a:p>
          <a:p>
            <a:pPr marL="0" marR="0" lvl="0" indent="0" algn="just" rtl="0">
              <a:lnSpc>
                <a:spcPct val="100000"/>
              </a:lnSpc>
              <a:spcBef>
                <a:spcPts val="0"/>
              </a:spcBef>
              <a:spcAft>
                <a:spcPts val="0"/>
              </a:spcAft>
              <a:buNone/>
            </a:pPr>
            <a:r>
              <a:rPr lang="es-MX" sz="3600" b="0" i="0" u="none" strike="noStrike" cap="none" dirty="0">
                <a:solidFill>
                  <a:srgbClr val="0F243E"/>
                </a:solidFill>
                <a:latin typeface="Arial" panose="020B0604020202020204" pitchFamily="34" charset="0"/>
                <a:ea typeface="Century Gothic"/>
                <a:cs typeface="Arial" panose="020B0604020202020204" pitchFamily="34" charset="0"/>
                <a:sym typeface="Century Gothic"/>
              </a:rPr>
              <a:t>      </a:t>
            </a:r>
          </a:p>
          <a:p>
            <a:pPr marL="0" marR="0" lvl="0" indent="0" algn="just" rtl="0">
              <a:lnSpc>
                <a:spcPct val="100000"/>
              </a:lnSpc>
              <a:spcBef>
                <a:spcPts val="0"/>
              </a:spcBef>
              <a:spcAft>
                <a:spcPts val="0"/>
              </a:spcAft>
              <a:buNone/>
            </a:pPr>
            <a:endParaRPr lang="es-MX" sz="3600" b="0" i="0" u="none" strike="noStrike" cap="none" dirty="0">
              <a:solidFill>
                <a:srgbClr val="0F243E"/>
              </a:solidFill>
              <a:latin typeface="Arial" panose="020B0604020202020204" pitchFamily="34" charset="0"/>
              <a:ea typeface="Century Gothic"/>
              <a:cs typeface="Arial" panose="020B0604020202020204" pitchFamily="34" charset="0"/>
              <a:sym typeface="Century Gothic"/>
            </a:endParaRPr>
          </a:p>
          <a:p>
            <a:pPr marL="0" marR="0" lvl="0" indent="0" algn="just" rtl="0">
              <a:lnSpc>
                <a:spcPct val="100000"/>
              </a:lnSpc>
              <a:spcBef>
                <a:spcPts val="0"/>
              </a:spcBef>
              <a:spcAft>
                <a:spcPts val="0"/>
              </a:spcAft>
              <a:buNone/>
            </a:pPr>
            <a:r>
              <a:rPr lang="es-MX" sz="3600" b="0" i="0" u="none" strike="noStrike" cap="none" dirty="0">
                <a:solidFill>
                  <a:srgbClr val="0F243E"/>
                </a:solidFill>
                <a:latin typeface="Arial" panose="020B0604020202020204" pitchFamily="34" charset="0"/>
                <a:ea typeface="Century Gothic"/>
                <a:cs typeface="Arial" panose="020B0604020202020204" pitchFamily="34" charset="0"/>
                <a:sym typeface="Century Gothic"/>
              </a:rPr>
              <a:t>                                                                                                                        </a:t>
            </a:r>
            <a:endParaRPr lang="es-MX" sz="3600" dirty="0">
              <a:latin typeface="Arial" panose="020B0604020202020204" pitchFamily="34" charset="0"/>
              <a:cs typeface="Arial" panose="020B0604020202020204" pitchFamily="34" charset="0"/>
            </a:endParaRPr>
          </a:p>
          <a:p>
            <a:pPr marL="0" marR="0" lvl="0" indent="0" algn="just" rtl="0">
              <a:lnSpc>
                <a:spcPct val="100000"/>
              </a:lnSpc>
              <a:spcBef>
                <a:spcPts val="0"/>
              </a:spcBef>
              <a:spcAft>
                <a:spcPts val="0"/>
              </a:spcAft>
              <a:buNone/>
            </a:pPr>
            <a:endParaRPr lang="es-MX" sz="3600" b="0" i="0" u="none" strike="noStrike" cap="none" dirty="0">
              <a:solidFill>
                <a:srgbClr val="0F243E"/>
              </a:solidFill>
              <a:latin typeface="Arial" panose="020B0604020202020204" pitchFamily="34" charset="0"/>
              <a:ea typeface="Century Gothic"/>
              <a:cs typeface="Arial" panose="020B0604020202020204" pitchFamily="34" charset="0"/>
              <a:sym typeface="Century Gothic"/>
            </a:endParaRPr>
          </a:p>
          <a:p>
            <a:pPr marL="0" marR="0" lvl="0" indent="0" algn="just" rtl="0">
              <a:lnSpc>
                <a:spcPct val="100000"/>
              </a:lnSpc>
              <a:spcBef>
                <a:spcPts val="0"/>
              </a:spcBef>
              <a:spcAft>
                <a:spcPts val="0"/>
              </a:spcAft>
              <a:buNone/>
            </a:pPr>
            <a:endParaRPr lang="es-MX" sz="3600" b="0" i="0" u="none" strike="noStrike" cap="none" dirty="0">
              <a:solidFill>
                <a:srgbClr val="0F243E"/>
              </a:solidFill>
              <a:latin typeface="Arial" panose="020B0604020202020204" pitchFamily="34" charset="0"/>
              <a:ea typeface="Calibri"/>
              <a:cs typeface="Arial" panose="020B0604020202020204" pitchFamily="34" charset="0"/>
              <a:sym typeface="Calibri"/>
            </a:endParaRPr>
          </a:p>
          <a:p>
            <a:pPr marL="0" marR="0" lvl="0" indent="0" algn="just" rtl="0">
              <a:lnSpc>
                <a:spcPct val="100000"/>
              </a:lnSpc>
              <a:spcBef>
                <a:spcPts val="0"/>
              </a:spcBef>
              <a:spcAft>
                <a:spcPts val="0"/>
              </a:spcAft>
              <a:buNone/>
            </a:pPr>
            <a:endParaRPr lang="es-MX" sz="3600" dirty="0">
              <a:solidFill>
                <a:srgbClr val="0F243E"/>
              </a:solidFill>
              <a:latin typeface="Arial" panose="020B0604020202020204" pitchFamily="34" charset="0"/>
              <a:ea typeface="Calibri"/>
              <a:cs typeface="Arial" panose="020B0604020202020204" pitchFamily="34" charset="0"/>
              <a:sym typeface="Calibri"/>
            </a:endParaRPr>
          </a:p>
          <a:p>
            <a:pPr marL="0" marR="0" lvl="0" indent="0" algn="just" rtl="0">
              <a:lnSpc>
                <a:spcPct val="100000"/>
              </a:lnSpc>
              <a:spcBef>
                <a:spcPts val="0"/>
              </a:spcBef>
              <a:spcAft>
                <a:spcPts val="0"/>
              </a:spcAft>
              <a:buNone/>
            </a:pPr>
            <a:endParaRPr lang="es-MX" sz="3600" dirty="0">
              <a:solidFill>
                <a:srgbClr val="0F243E"/>
              </a:solidFill>
              <a:latin typeface="Arial" panose="020B0604020202020204" pitchFamily="34" charset="0"/>
              <a:ea typeface="Calibri"/>
              <a:cs typeface="Arial" panose="020B0604020202020204" pitchFamily="34" charset="0"/>
              <a:sym typeface="Calibri"/>
            </a:endParaRPr>
          </a:p>
          <a:p>
            <a:pPr marL="0" marR="0" lvl="0" indent="0" algn="just" rtl="0">
              <a:lnSpc>
                <a:spcPct val="100000"/>
              </a:lnSpc>
              <a:spcBef>
                <a:spcPts val="0"/>
              </a:spcBef>
              <a:spcAft>
                <a:spcPts val="0"/>
              </a:spcAft>
              <a:buNone/>
            </a:pPr>
            <a:endParaRPr lang="es-MX" sz="3600" b="0" i="0" u="none" strike="noStrike" cap="none" dirty="0">
              <a:solidFill>
                <a:srgbClr val="0F243E"/>
              </a:solidFill>
              <a:latin typeface="Arial" panose="020B0604020202020204" pitchFamily="34" charset="0"/>
              <a:ea typeface="Calibri"/>
              <a:cs typeface="Arial" panose="020B0604020202020204" pitchFamily="34" charset="0"/>
              <a:sym typeface="Calibri"/>
            </a:endParaRPr>
          </a:p>
          <a:p>
            <a:pPr marL="0" marR="0" lvl="0" indent="0" algn="just" rtl="0">
              <a:lnSpc>
                <a:spcPct val="100000"/>
              </a:lnSpc>
              <a:spcBef>
                <a:spcPts val="0"/>
              </a:spcBef>
              <a:spcAft>
                <a:spcPts val="0"/>
              </a:spcAft>
              <a:buNone/>
            </a:pPr>
            <a:endParaRPr lang="es-MX" sz="3600" b="0" i="0" u="none" strike="noStrike" cap="none" dirty="0">
              <a:solidFill>
                <a:srgbClr val="0F243E"/>
              </a:solidFill>
              <a:latin typeface="Arial" panose="020B0604020202020204" pitchFamily="34" charset="0"/>
              <a:ea typeface="Calibri"/>
              <a:cs typeface="Arial" panose="020B0604020202020204" pitchFamily="34" charset="0"/>
              <a:sym typeface="Calibri"/>
            </a:endParaRPr>
          </a:p>
          <a:p>
            <a:pPr marL="50800" algn="just" rtl="0">
              <a:lnSpc>
                <a:spcPct val="90000"/>
              </a:lnSpc>
              <a:spcBef>
                <a:spcPts val="1000"/>
              </a:spcBef>
              <a:buSzPts val="2800"/>
            </a:pPr>
            <a:endParaRPr lang="es-MX" sz="3600" dirty="0">
              <a:solidFill>
                <a:schemeClr val="tx1"/>
              </a:solidFill>
              <a:latin typeface="Arial" panose="020B0604020202020204" pitchFamily="34" charset="0"/>
              <a:cs typeface="Arial" panose="020B0604020202020204" pitchFamily="34" charset="0"/>
            </a:endParaRPr>
          </a:p>
          <a:p>
            <a:pPr marL="50800" lvl="0" indent="0" algn="just" rtl="0">
              <a:lnSpc>
                <a:spcPct val="90000"/>
              </a:lnSpc>
              <a:spcBef>
                <a:spcPts val="1000"/>
              </a:spcBef>
              <a:spcAft>
                <a:spcPts val="0"/>
              </a:spcAft>
              <a:buSzPts val="2800"/>
              <a:buNone/>
            </a:pPr>
            <a:endParaRPr lang="es-MX" sz="3600" dirty="0">
              <a:solidFill>
                <a:schemeClr val="tx1"/>
              </a:solidFill>
              <a:latin typeface="Arial" panose="020B0604020202020204" pitchFamily="34" charset="0"/>
              <a:cs typeface="Arial" panose="020B0604020202020204" pitchFamily="34" charset="0"/>
            </a:endParaRPr>
          </a:p>
          <a:p>
            <a:pPr marL="457200" lvl="1" indent="0" algn="just" rtl="0">
              <a:lnSpc>
                <a:spcPct val="100000"/>
              </a:lnSpc>
              <a:spcBef>
                <a:spcPts val="480"/>
              </a:spcBef>
              <a:spcAft>
                <a:spcPts val="0"/>
              </a:spcAft>
              <a:buClr>
                <a:srgbClr val="818990"/>
              </a:buClr>
              <a:buSzPts val="2400"/>
              <a:buNone/>
            </a:pPr>
            <a:endParaRPr lang="es-MX" sz="3600" dirty="0">
              <a:solidFill>
                <a:srgbClr val="222222"/>
              </a:solidFill>
              <a:latin typeface="Arial" panose="020B0604020202020204" pitchFamily="34" charset="0"/>
              <a:ea typeface="Calibri"/>
              <a:cs typeface="Arial" panose="020B0604020202020204" pitchFamily="34" charset="0"/>
              <a:sym typeface="Calibri"/>
            </a:endParaRPr>
          </a:p>
          <a:p>
            <a:pPr marL="457200" lvl="1" indent="0" algn="just" rtl="0">
              <a:lnSpc>
                <a:spcPct val="100000"/>
              </a:lnSpc>
              <a:spcBef>
                <a:spcPts val="480"/>
              </a:spcBef>
              <a:spcAft>
                <a:spcPts val="0"/>
              </a:spcAft>
              <a:buClr>
                <a:srgbClr val="222222"/>
              </a:buClr>
              <a:buSzPts val="2400"/>
              <a:buNone/>
            </a:pPr>
            <a:endParaRPr lang="es-MX" sz="3600" b="1" i="1" dirty="0">
              <a:solidFill>
                <a:srgbClr val="222222"/>
              </a:solidFill>
              <a:latin typeface="Arial" panose="020B0604020202020204" pitchFamily="34" charset="0"/>
              <a:ea typeface="Calibri"/>
              <a:cs typeface="Arial" panose="020B0604020202020204" pitchFamily="34" charset="0"/>
              <a:sym typeface="Calibri"/>
            </a:endParaRPr>
          </a:p>
          <a:p>
            <a:pPr marL="457200" lvl="1" indent="0" algn="just" rtl="0">
              <a:lnSpc>
                <a:spcPct val="100000"/>
              </a:lnSpc>
              <a:spcBef>
                <a:spcPts val="480"/>
              </a:spcBef>
              <a:spcAft>
                <a:spcPts val="0"/>
              </a:spcAft>
              <a:buClr>
                <a:srgbClr val="222222"/>
              </a:buClr>
              <a:buSzPts val="2400"/>
              <a:buNone/>
            </a:pPr>
            <a:endParaRPr lang="es-MX" sz="3600" b="1" i="1" dirty="0">
              <a:solidFill>
                <a:srgbClr val="222222"/>
              </a:solidFill>
              <a:latin typeface="Arial" panose="020B0604020202020204" pitchFamily="34" charset="0"/>
              <a:ea typeface="Calibri"/>
              <a:cs typeface="Arial" panose="020B0604020202020204" pitchFamily="34" charset="0"/>
              <a:sym typeface="Calibri"/>
            </a:endParaRPr>
          </a:p>
          <a:p>
            <a:pPr marR="0" lvl="0" algn="just" rtl="0">
              <a:lnSpc>
                <a:spcPct val="100000"/>
              </a:lnSpc>
              <a:spcBef>
                <a:spcPts val="0"/>
              </a:spcBef>
              <a:spcAft>
                <a:spcPts val="0"/>
              </a:spcAft>
            </a:pPr>
            <a:endParaRPr lang="es-CL" sz="3600" dirty="0">
              <a:solidFill>
                <a:srgbClr val="222222"/>
              </a:solidFill>
              <a:latin typeface="Arial" panose="020B0604020202020204" pitchFamily="34" charset="0"/>
              <a:cs typeface="Arial" panose="020B0604020202020204" pitchFamily="34" charset="0"/>
              <a:sym typeface="Calibri"/>
            </a:endParaRPr>
          </a:p>
          <a:p>
            <a:pPr marL="285750" marR="0" lvl="0" indent="-285750" algn="just" rtl="0">
              <a:lnSpc>
                <a:spcPct val="100000"/>
              </a:lnSpc>
              <a:spcBef>
                <a:spcPts val="0"/>
              </a:spcBef>
              <a:spcAft>
                <a:spcPts val="0"/>
              </a:spcAft>
              <a:buFont typeface="Arial" panose="020B0604020202020204" pitchFamily="34" charset="0"/>
              <a:buChar char="•"/>
            </a:pPr>
            <a:endParaRPr lang="es-ES_tradnl" sz="1200" dirty="0">
              <a:latin typeface="Calibri" panose="020F0502020204030204" pitchFamily="34" charset="0"/>
              <a:cs typeface="Calibri" panose="020F0502020204030204" pitchFamily="34" charset="0"/>
            </a:endParaRPr>
          </a:p>
        </p:txBody>
      </p:sp>
      <p:sp>
        <p:nvSpPr>
          <p:cNvPr id="12" name="Google Shape;387;p34">
            <a:extLst>
              <a:ext uri="{FF2B5EF4-FFF2-40B4-BE49-F238E27FC236}">
                <a16:creationId xmlns:a16="http://schemas.microsoft.com/office/drawing/2014/main" id="{CF4B1E8A-E91F-4A81-CF91-DB9322D7BDA3}"/>
              </a:ext>
            </a:extLst>
          </p:cNvPr>
          <p:cNvSpPr/>
          <p:nvPr/>
        </p:nvSpPr>
        <p:spPr>
          <a:xfrm>
            <a:off x="1212851" y="5121275"/>
            <a:ext cx="18101844" cy="1598949"/>
          </a:xfrm>
          <a:custGeom>
            <a:avLst/>
            <a:gdLst/>
            <a:ahLst/>
            <a:cxnLst/>
            <a:rect l="l" t="t" r="r" b="b"/>
            <a:pathLst>
              <a:path w="1757020" h="1443979" extrusionOk="0">
                <a:moveTo>
                  <a:pt x="0" y="0"/>
                </a:moveTo>
                <a:cubicBezTo>
                  <a:pt x="130326" y="-61991"/>
                  <a:pt x="379173" y="38956"/>
                  <a:pt x="568103" y="0"/>
                </a:cubicBezTo>
                <a:cubicBezTo>
                  <a:pt x="757033" y="-38956"/>
                  <a:pt x="862219" y="52314"/>
                  <a:pt x="1101066" y="0"/>
                </a:cubicBezTo>
                <a:cubicBezTo>
                  <a:pt x="1339913" y="-52314"/>
                  <a:pt x="1533601" y="4899"/>
                  <a:pt x="1757020" y="0"/>
                </a:cubicBezTo>
                <a:cubicBezTo>
                  <a:pt x="1768257" y="228671"/>
                  <a:pt x="1741501" y="255083"/>
                  <a:pt x="1757020" y="466887"/>
                </a:cubicBezTo>
                <a:cubicBezTo>
                  <a:pt x="1772539" y="678691"/>
                  <a:pt x="1735782" y="712128"/>
                  <a:pt x="1757020" y="919333"/>
                </a:cubicBezTo>
                <a:cubicBezTo>
                  <a:pt x="1778258" y="1126538"/>
                  <a:pt x="1751336" y="1315660"/>
                  <a:pt x="1757020" y="1443979"/>
                </a:cubicBezTo>
                <a:cubicBezTo>
                  <a:pt x="1558658" y="1491461"/>
                  <a:pt x="1434967" y="1422901"/>
                  <a:pt x="1171347" y="1443979"/>
                </a:cubicBezTo>
                <a:cubicBezTo>
                  <a:pt x="907727" y="1465057"/>
                  <a:pt x="746511" y="1410650"/>
                  <a:pt x="550533" y="1443979"/>
                </a:cubicBezTo>
                <a:cubicBezTo>
                  <a:pt x="354555" y="1477308"/>
                  <a:pt x="170029" y="1388718"/>
                  <a:pt x="0" y="1443979"/>
                </a:cubicBezTo>
                <a:cubicBezTo>
                  <a:pt x="-55157" y="1341477"/>
                  <a:pt x="9702" y="1086169"/>
                  <a:pt x="0" y="962653"/>
                </a:cubicBezTo>
                <a:cubicBezTo>
                  <a:pt x="-9702" y="839137"/>
                  <a:pt x="30256" y="695580"/>
                  <a:pt x="0" y="495766"/>
                </a:cubicBezTo>
                <a:cubicBezTo>
                  <a:pt x="-30256" y="295952"/>
                  <a:pt x="48470" y="182644"/>
                  <a:pt x="0" y="0"/>
                </a:cubicBezTo>
                <a:close/>
              </a:path>
            </a:pathLst>
          </a:custGeom>
          <a:noFill/>
          <a:ln w="9525" cap="flat" cmpd="sng">
            <a:solidFill>
              <a:srgbClr val="00B0F0"/>
            </a:solidFill>
            <a:prstDash val="solid"/>
            <a:round/>
            <a:headEnd type="none" w="sm" len="sm"/>
            <a:tailEnd type="none" w="sm" len="sm"/>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None/>
            </a:pPr>
            <a:r>
              <a:rPr lang="es-MX" sz="3200" b="0" i="0" u="none" strike="noStrike" cap="none" dirty="0">
                <a:solidFill>
                  <a:srgbClr val="000000"/>
                </a:solidFill>
                <a:latin typeface="Arial" panose="020B0604020202020204" pitchFamily="34" charset="0"/>
                <a:ea typeface="Century Gothic"/>
                <a:cs typeface="Arial" panose="020B0604020202020204" pitchFamily="34" charset="0"/>
                <a:sym typeface="Century Gothic"/>
              </a:rPr>
              <a:t>Cuando se  crea el objeto pizza1, al ejecuta el operador new, se ejecuta el constructor con parámetros en forma automática. Los parámetros deben ser la misma cantidad (3), en el mismo orden (nombre, tamano y masa) y del mismo tipo (</a:t>
            </a:r>
            <a:r>
              <a:rPr lang="es-MX" sz="3200" b="0" i="0" u="none" strike="noStrike" cap="none" dirty="0" err="1">
                <a:solidFill>
                  <a:srgbClr val="000000"/>
                </a:solidFill>
                <a:latin typeface="Arial" panose="020B0604020202020204" pitchFamily="34" charset="0"/>
                <a:ea typeface="Century Gothic"/>
                <a:cs typeface="Arial" panose="020B0604020202020204" pitchFamily="34" charset="0"/>
                <a:sym typeface="Century Gothic"/>
              </a:rPr>
              <a:t>String</a:t>
            </a:r>
            <a:r>
              <a:rPr lang="es-MX" sz="3200" b="0" i="0" u="none" strike="noStrike" cap="none" dirty="0">
                <a:solidFill>
                  <a:srgbClr val="000000"/>
                </a:solidFill>
                <a:latin typeface="Arial" panose="020B0604020202020204" pitchFamily="34" charset="0"/>
                <a:ea typeface="Century Gothic"/>
                <a:cs typeface="Arial" panose="020B0604020202020204" pitchFamily="34" charset="0"/>
                <a:sym typeface="Century Gothic"/>
              </a:rPr>
              <a:t>)</a:t>
            </a:r>
            <a:endParaRPr lang="es-MX" sz="2400" dirty="0">
              <a:latin typeface="Arial" panose="020B0604020202020204" pitchFamily="34" charset="0"/>
              <a:cs typeface="Arial" panose="020B0604020202020204" pitchFamily="34" charset="0"/>
            </a:endParaRPr>
          </a:p>
          <a:p>
            <a:pPr marL="0" marR="0" lvl="0" indent="0" algn="ctr"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a:p>
            <a:pPr marL="0" marR="0" lvl="0" indent="0" algn="ctr"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a:p>
            <a:pPr marL="0" marR="0" lvl="0" indent="0" algn="ctr"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pic>
        <p:nvPicPr>
          <p:cNvPr id="3" name="Google Shape;465;p41">
            <a:extLst>
              <a:ext uri="{FF2B5EF4-FFF2-40B4-BE49-F238E27FC236}">
                <a16:creationId xmlns:a16="http://schemas.microsoft.com/office/drawing/2014/main" id="{F48530C2-BCAD-AEE7-93D3-F763D6196AB0}"/>
              </a:ext>
            </a:extLst>
          </p:cNvPr>
          <p:cNvPicPr preferRelativeResize="0"/>
          <p:nvPr/>
        </p:nvPicPr>
        <p:blipFill rotWithShape="1">
          <a:blip r:embed="rId2">
            <a:alphaModFix/>
          </a:blip>
          <a:srcRect/>
          <a:stretch/>
        </p:blipFill>
        <p:spPr>
          <a:xfrm>
            <a:off x="1212850" y="1884846"/>
            <a:ext cx="10134600" cy="2970354"/>
          </a:xfrm>
          <a:prstGeom prst="rect">
            <a:avLst/>
          </a:prstGeom>
          <a:noFill/>
          <a:ln>
            <a:noFill/>
          </a:ln>
        </p:spPr>
      </p:pic>
      <p:sp>
        <p:nvSpPr>
          <p:cNvPr id="9" name="CuadroTexto 8">
            <a:extLst>
              <a:ext uri="{FF2B5EF4-FFF2-40B4-BE49-F238E27FC236}">
                <a16:creationId xmlns:a16="http://schemas.microsoft.com/office/drawing/2014/main" id="{BC55AAA3-218E-2E2D-D7A5-6F1A6A6A29A4}"/>
              </a:ext>
            </a:extLst>
          </p:cNvPr>
          <p:cNvSpPr txBox="1"/>
          <p:nvPr/>
        </p:nvSpPr>
        <p:spPr>
          <a:xfrm>
            <a:off x="941170" y="6864674"/>
            <a:ext cx="10046970" cy="646331"/>
          </a:xfrm>
          <a:prstGeom prst="rect">
            <a:avLst/>
          </a:prstGeom>
          <a:noFill/>
        </p:spPr>
        <p:txBody>
          <a:bodyPr wrap="square">
            <a:spAutoFit/>
          </a:bodyPr>
          <a:lstStyle/>
          <a:p>
            <a:pPr marL="50800" lvl="0" indent="0" algn="l" rtl="0">
              <a:lnSpc>
                <a:spcPct val="100000"/>
              </a:lnSpc>
              <a:spcBef>
                <a:spcPts val="0"/>
              </a:spcBef>
              <a:spcAft>
                <a:spcPts val="0"/>
              </a:spcAft>
              <a:buClr>
                <a:srgbClr val="000000"/>
              </a:buClr>
              <a:buSzPts val="2800"/>
              <a:buFont typeface="Arial"/>
              <a:buNone/>
            </a:pPr>
            <a:r>
              <a:rPr lang="it-IT" sz="3600" b="1" dirty="0">
                <a:solidFill>
                  <a:schemeClr val="tx1"/>
                </a:solidFill>
                <a:latin typeface="Century Gothic"/>
                <a:ea typeface="Century Gothic"/>
                <a:cs typeface="Century Gothic"/>
                <a:sym typeface="Century Gothic"/>
              </a:rPr>
              <a:t>Pizza pizza2 = new Pizza("pepperoni", 10000</a:t>
            </a:r>
            <a:r>
              <a:rPr lang="it-IT" sz="1800" b="1" dirty="0">
                <a:solidFill>
                  <a:srgbClr val="0F243E"/>
                </a:solidFill>
                <a:latin typeface="Century Gothic"/>
                <a:ea typeface="Century Gothic"/>
                <a:cs typeface="Century Gothic"/>
                <a:sym typeface="Century Gothic"/>
              </a:rPr>
              <a:t>);</a:t>
            </a:r>
            <a:endParaRPr lang="it-IT" dirty="0">
              <a:solidFill>
                <a:srgbClr val="0F243E"/>
              </a:solidFill>
            </a:endParaRPr>
          </a:p>
        </p:txBody>
      </p:sp>
      <p:sp>
        <p:nvSpPr>
          <p:cNvPr id="14" name="Google Shape;387;p34">
            <a:extLst>
              <a:ext uri="{FF2B5EF4-FFF2-40B4-BE49-F238E27FC236}">
                <a16:creationId xmlns:a16="http://schemas.microsoft.com/office/drawing/2014/main" id="{65B36925-0298-4F17-2603-1CADA41F66A8}"/>
              </a:ext>
            </a:extLst>
          </p:cNvPr>
          <p:cNvSpPr/>
          <p:nvPr/>
        </p:nvSpPr>
        <p:spPr>
          <a:xfrm>
            <a:off x="1037059" y="8117121"/>
            <a:ext cx="4900191" cy="2795354"/>
          </a:xfrm>
          <a:custGeom>
            <a:avLst/>
            <a:gdLst/>
            <a:ahLst/>
            <a:cxnLst/>
            <a:rect l="l" t="t" r="r" b="b"/>
            <a:pathLst>
              <a:path w="1757020" h="1443979" extrusionOk="0">
                <a:moveTo>
                  <a:pt x="0" y="0"/>
                </a:moveTo>
                <a:cubicBezTo>
                  <a:pt x="130326" y="-61991"/>
                  <a:pt x="379173" y="38956"/>
                  <a:pt x="568103" y="0"/>
                </a:cubicBezTo>
                <a:cubicBezTo>
                  <a:pt x="757033" y="-38956"/>
                  <a:pt x="862219" y="52314"/>
                  <a:pt x="1101066" y="0"/>
                </a:cubicBezTo>
                <a:cubicBezTo>
                  <a:pt x="1339913" y="-52314"/>
                  <a:pt x="1533601" y="4899"/>
                  <a:pt x="1757020" y="0"/>
                </a:cubicBezTo>
                <a:cubicBezTo>
                  <a:pt x="1768257" y="228671"/>
                  <a:pt x="1741501" y="255083"/>
                  <a:pt x="1757020" y="466887"/>
                </a:cubicBezTo>
                <a:cubicBezTo>
                  <a:pt x="1772539" y="678691"/>
                  <a:pt x="1735782" y="712128"/>
                  <a:pt x="1757020" y="919333"/>
                </a:cubicBezTo>
                <a:cubicBezTo>
                  <a:pt x="1778258" y="1126538"/>
                  <a:pt x="1751336" y="1315660"/>
                  <a:pt x="1757020" y="1443979"/>
                </a:cubicBezTo>
                <a:cubicBezTo>
                  <a:pt x="1558658" y="1491461"/>
                  <a:pt x="1434967" y="1422901"/>
                  <a:pt x="1171347" y="1443979"/>
                </a:cubicBezTo>
                <a:cubicBezTo>
                  <a:pt x="907727" y="1465057"/>
                  <a:pt x="746511" y="1410650"/>
                  <a:pt x="550533" y="1443979"/>
                </a:cubicBezTo>
                <a:cubicBezTo>
                  <a:pt x="354555" y="1477308"/>
                  <a:pt x="170029" y="1388718"/>
                  <a:pt x="0" y="1443979"/>
                </a:cubicBezTo>
                <a:cubicBezTo>
                  <a:pt x="-55157" y="1341477"/>
                  <a:pt x="9702" y="1086169"/>
                  <a:pt x="0" y="962653"/>
                </a:cubicBezTo>
                <a:cubicBezTo>
                  <a:pt x="-9702" y="839137"/>
                  <a:pt x="30256" y="695580"/>
                  <a:pt x="0" y="495766"/>
                </a:cubicBezTo>
                <a:cubicBezTo>
                  <a:pt x="-30256" y="295952"/>
                  <a:pt x="48470" y="182644"/>
                  <a:pt x="0" y="0"/>
                </a:cubicBezTo>
                <a:close/>
              </a:path>
            </a:pathLst>
          </a:custGeom>
          <a:noFill/>
          <a:ln w="9525" cap="flat" cmpd="sng">
            <a:solidFill>
              <a:srgbClr val="00B0F0"/>
            </a:solidFill>
            <a:prstDash val="solid"/>
            <a:round/>
            <a:headEnd type="none" w="sm" len="sm"/>
            <a:tailEnd type="none" w="sm" len="sm"/>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None/>
            </a:pPr>
            <a:r>
              <a:rPr lang="en-US" sz="3200" b="0" i="0" u="none" strike="noStrike" cap="none" dirty="0" err="1">
                <a:solidFill>
                  <a:srgbClr val="000000"/>
                </a:solidFill>
                <a:latin typeface="Century Gothic"/>
                <a:ea typeface="Century Gothic"/>
                <a:cs typeface="Century Gothic"/>
                <a:sym typeface="Century Gothic"/>
              </a:rPr>
              <a:t>En</a:t>
            </a:r>
            <a:r>
              <a:rPr lang="en-US" sz="3200" b="0" i="0" u="none" strike="noStrike" cap="none" dirty="0">
                <a:solidFill>
                  <a:srgbClr val="000000"/>
                </a:solidFill>
                <a:latin typeface="Century Gothic"/>
                <a:ea typeface="Century Gothic"/>
                <a:cs typeface="Century Gothic"/>
                <a:sym typeface="Century Gothic"/>
              </a:rPr>
              <a:t> </a:t>
            </a:r>
            <a:r>
              <a:rPr lang="en-US" sz="3200" b="0" i="0" u="none" strike="noStrike" cap="none" dirty="0" err="1">
                <a:solidFill>
                  <a:srgbClr val="000000"/>
                </a:solidFill>
                <a:latin typeface="Century Gothic"/>
                <a:ea typeface="Century Gothic"/>
                <a:cs typeface="Century Gothic"/>
                <a:sym typeface="Century Gothic"/>
              </a:rPr>
              <a:t>este</a:t>
            </a:r>
            <a:r>
              <a:rPr lang="en-US" sz="3200" b="0" i="0" u="none" strike="noStrike" cap="none" dirty="0">
                <a:solidFill>
                  <a:srgbClr val="000000"/>
                </a:solidFill>
                <a:latin typeface="Century Gothic"/>
                <a:ea typeface="Century Gothic"/>
                <a:cs typeface="Century Gothic"/>
                <a:sym typeface="Century Gothic"/>
              </a:rPr>
              <a:t> </a:t>
            </a:r>
            <a:r>
              <a:rPr lang="en-US" sz="3200" b="0" i="0" u="none" strike="noStrike" cap="none" dirty="0" err="1">
                <a:solidFill>
                  <a:srgbClr val="000000"/>
                </a:solidFill>
                <a:latin typeface="Century Gothic"/>
                <a:ea typeface="Century Gothic"/>
                <a:cs typeface="Century Gothic"/>
                <a:sym typeface="Century Gothic"/>
              </a:rPr>
              <a:t>caso</a:t>
            </a:r>
            <a:r>
              <a:rPr lang="en-US" sz="3200" b="0" i="0" u="none" strike="noStrike" cap="none" dirty="0">
                <a:solidFill>
                  <a:srgbClr val="000000"/>
                </a:solidFill>
                <a:latin typeface="Century Gothic"/>
                <a:ea typeface="Century Gothic"/>
                <a:cs typeface="Century Gothic"/>
                <a:sym typeface="Century Gothic"/>
              </a:rPr>
              <a:t>, no </a:t>
            </a:r>
            <a:r>
              <a:rPr lang="en-US" sz="3200" b="0" i="0" u="none" strike="noStrike" cap="none" dirty="0" err="1">
                <a:solidFill>
                  <a:srgbClr val="000000"/>
                </a:solidFill>
                <a:latin typeface="Century Gothic"/>
                <a:ea typeface="Century Gothic"/>
                <a:cs typeface="Century Gothic"/>
                <a:sym typeface="Century Gothic"/>
              </a:rPr>
              <a:t>existe</a:t>
            </a:r>
            <a:r>
              <a:rPr lang="en-US" sz="3200" b="0" i="0" u="none" strike="noStrike" cap="none" dirty="0">
                <a:solidFill>
                  <a:srgbClr val="000000"/>
                </a:solidFill>
                <a:latin typeface="Century Gothic"/>
                <a:ea typeface="Century Gothic"/>
                <a:cs typeface="Century Gothic"/>
                <a:sym typeface="Century Gothic"/>
              </a:rPr>
              <a:t> un constructor con dos </a:t>
            </a:r>
            <a:r>
              <a:rPr lang="en-US" sz="3200" b="0" i="0" u="none" strike="noStrike" cap="none" dirty="0" err="1">
                <a:solidFill>
                  <a:srgbClr val="000000"/>
                </a:solidFill>
                <a:latin typeface="Century Gothic"/>
                <a:ea typeface="Century Gothic"/>
                <a:cs typeface="Century Gothic"/>
                <a:sym typeface="Century Gothic"/>
              </a:rPr>
              <a:t>parámetros</a:t>
            </a:r>
            <a:r>
              <a:rPr lang="en-US" sz="3200" b="0" i="0" u="none" strike="noStrike" cap="none" dirty="0">
                <a:solidFill>
                  <a:srgbClr val="000000"/>
                </a:solidFill>
                <a:latin typeface="Century Gothic"/>
                <a:ea typeface="Century Gothic"/>
                <a:cs typeface="Century Gothic"/>
                <a:sym typeface="Century Gothic"/>
              </a:rPr>
              <a:t>, </a:t>
            </a:r>
            <a:r>
              <a:rPr lang="en-US" sz="3200" b="0" i="0" u="none" strike="noStrike" cap="none" dirty="0" err="1">
                <a:solidFill>
                  <a:srgbClr val="000000"/>
                </a:solidFill>
                <a:latin typeface="Century Gothic"/>
                <a:ea typeface="Century Gothic"/>
                <a:cs typeface="Century Gothic"/>
                <a:sym typeface="Century Gothic"/>
              </a:rPr>
              <a:t>por</a:t>
            </a:r>
            <a:r>
              <a:rPr lang="en-US" sz="3200" b="0" i="0" u="none" strike="noStrike" cap="none" dirty="0">
                <a:solidFill>
                  <a:srgbClr val="000000"/>
                </a:solidFill>
                <a:latin typeface="Century Gothic"/>
                <a:ea typeface="Century Gothic"/>
                <a:cs typeface="Century Gothic"/>
                <a:sym typeface="Century Gothic"/>
              </a:rPr>
              <a:t> lo que </a:t>
            </a:r>
            <a:r>
              <a:rPr lang="en-US" sz="3200" b="0" i="0" u="none" strike="noStrike" cap="none" dirty="0" err="1">
                <a:solidFill>
                  <a:srgbClr val="000000"/>
                </a:solidFill>
                <a:latin typeface="Century Gothic"/>
                <a:ea typeface="Century Gothic"/>
                <a:cs typeface="Century Gothic"/>
                <a:sym typeface="Century Gothic"/>
              </a:rPr>
              <a:t>este</a:t>
            </a:r>
            <a:r>
              <a:rPr lang="en-US" sz="3200" b="0" i="0" u="none" strike="noStrike" cap="none" dirty="0">
                <a:solidFill>
                  <a:srgbClr val="000000"/>
                </a:solidFill>
                <a:latin typeface="Century Gothic"/>
                <a:ea typeface="Century Gothic"/>
                <a:cs typeface="Century Gothic"/>
                <a:sym typeface="Century Gothic"/>
              </a:rPr>
              <a:t> </a:t>
            </a:r>
            <a:r>
              <a:rPr lang="en-US" sz="3200" b="0" i="0" u="none" strike="noStrike" cap="none" dirty="0" err="1">
                <a:solidFill>
                  <a:srgbClr val="000000"/>
                </a:solidFill>
                <a:latin typeface="Century Gothic"/>
                <a:ea typeface="Century Gothic"/>
                <a:cs typeface="Century Gothic"/>
                <a:sym typeface="Century Gothic"/>
              </a:rPr>
              <a:t>código</a:t>
            </a:r>
            <a:r>
              <a:rPr lang="en-US" sz="3200" b="0" i="0" u="none" strike="noStrike" cap="none" dirty="0">
                <a:solidFill>
                  <a:srgbClr val="000000"/>
                </a:solidFill>
                <a:latin typeface="Century Gothic"/>
                <a:ea typeface="Century Gothic"/>
                <a:cs typeface="Century Gothic"/>
                <a:sym typeface="Century Gothic"/>
              </a:rPr>
              <a:t>, no </a:t>
            </a:r>
            <a:r>
              <a:rPr lang="en-US" sz="3200" b="0" i="0" u="none" strike="noStrike" cap="none" dirty="0" err="1">
                <a:solidFill>
                  <a:srgbClr val="000000"/>
                </a:solidFill>
                <a:latin typeface="Century Gothic"/>
                <a:ea typeface="Century Gothic"/>
                <a:cs typeface="Century Gothic"/>
                <a:sym typeface="Century Gothic"/>
              </a:rPr>
              <a:t>compila</a:t>
            </a:r>
            <a:endParaRPr sz="1400" b="0" i="0" u="none" strike="noStrike" cap="none" dirty="0">
              <a:solidFill>
                <a:srgbClr val="000000"/>
              </a:solidFill>
              <a:latin typeface="Century Gothic"/>
              <a:ea typeface="Century Gothic"/>
              <a:cs typeface="Century Gothic"/>
              <a:sym typeface="Century Gothic"/>
            </a:endParaRPr>
          </a:p>
          <a:p>
            <a:pPr marL="0" marR="0" lvl="0" indent="0" algn="ctr"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a:p>
            <a:pPr marL="0" marR="0" lvl="0" indent="0" algn="ctr"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pic>
        <p:nvPicPr>
          <p:cNvPr id="17" name="Google Shape;463;p41">
            <a:extLst>
              <a:ext uri="{FF2B5EF4-FFF2-40B4-BE49-F238E27FC236}">
                <a16:creationId xmlns:a16="http://schemas.microsoft.com/office/drawing/2014/main" id="{76BD8253-043A-0F6D-2C09-A5A1E779E708}"/>
              </a:ext>
            </a:extLst>
          </p:cNvPr>
          <p:cNvPicPr preferRelativeResize="0"/>
          <p:nvPr/>
        </p:nvPicPr>
        <p:blipFill rotWithShape="1">
          <a:blip r:embed="rId3">
            <a:alphaModFix/>
          </a:blip>
          <a:srcRect/>
          <a:stretch/>
        </p:blipFill>
        <p:spPr>
          <a:xfrm>
            <a:off x="8147050" y="7511005"/>
            <a:ext cx="8001000" cy="3590604"/>
          </a:xfrm>
          <a:prstGeom prst="rect">
            <a:avLst/>
          </a:prstGeom>
          <a:noFill/>
          <a:ln w="9525" cap="flat" cmpd="sng">
            <a:solidFill>
              <a:srgbClr val="00B0F0"/>
            </a:solidFill>
            <a:prstDash val="solid"/>
            <a:round/>
            <a:headEnd type="none" w="sm" len="sm"/>
            <a:tailEnd type="none" w="sm" len="sm"/>
          </a:ln>
        </p:spPr>
      </p:pic>
    </p:spTree>
    <p:extLst>
      <p:ext uri="{BB962C8B-B14F-4D97-AF65-F5344CB8AC3E}">
        <p14:creationId xmlns:p14="http://schemas.microsoft.com/office/powerpoint/2010/main" val="171740603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11FCC6-3B49-9D46-8B62-80E94C906F0A}"/>
              </a:ext>
            </a:extLst>
          </p:cNvPr>
          <p:cNvSpPr>
            <a:spLocks noGrp="1"/>
          </p:cNvSpPr>
          <p:nvPr>
            <p:ph type="title"/>
          </p:nvPr>
        </p:nvSpPr>
        <p:spPr/>
        <p:txBody>
          <a:bodyPr/>
          <a:lstStyle/>
          <a:p>
            <a:r>
              <a:rPr lang="es-CL" dirty="0"/>
              <a:t>Métodos</a:t>
            </a:r>
          </a:p>
        </p:txBody>
      </p:sp>
      <p:sp>
        <p:nvSpPr>
          <p:cNvPr id="5" name="Marcador de texto 3">
            <a:extLst>
              <a:ext uri="{FF2B5EF4-FFF2-40B4-BE49-F238E27FC236}">
                <a16:creationId xmlns:a16="http://schemas.microsoft.com/office/drawing/2014/main" id="{96B2B5F8-1266-F9D8-8342-1A8CBAA081BD}"/>
              </a:ext>
            </a:extLst>
          </p:cNvPr>
          <p:cNvSpPr txBox="1">
            <a:spLocks/>
          </p:cNvSpPr>
          <p:nvPr/>
        </p:nvSpPr>
        <p:spPr>
          <a:xfrm>
            <a:off x="755650" y="1920874"/>
            <a:ext cx="18664662" cy="8991601"/>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342900" indent="-342900" algn="just">
              <a:buClr>
                <a:schemeClr val="dk1"/>
              </a:buClr>
              <a:buSzPts val="2400"/>
            </a:pPr>
            <a:endParaRPr lang="es-CL" sz="4400" dirty="0">
              <a:solidFill>
                <a:schemeClr val="dk1"/>
              </a:solidFill>
              <a:latin typeface="Calibri"/>
              <a:cs typeface="Calibri"/>
            </a:endParaRPr>
          </a:p>
          <a:p>
            <a:pPr marL="342900" indent="-342900" algn="just">
              <a:buClr>
                <a:schemeClr val="dk1"/>
              </a:buClr>
              <a:buSzPts val="2400"/>
            </a:pPr>
            <a:endParaRPr lang="es-CL" sz="4400" dirty="0">
              <a:solidFill>
                <a:schemeClr val="dk1"/>
              </a:solidFill>
              <a:latin typeface="Calibri"/>
              <a:cs typeface="Calibri"/>
            </a:endParaRPr>
          </a:p>
          <a:p>
            <a:pPr marL="342900" indent="-342900" algn="just">
              <a:buClr>
                <a:schemeClr val="dk1"/>
              </a:buClr>
              <a:buSzPts val="2400"/>
            </a:pPr>
            <a:endParaRPr lang="es-CL" sz="4400" dirty="0">
              <a:solidFill>
                <a:schemeClr val="dk1"/>
              </a:solidFill>
              <a:latin typeface="Calibri"/>
              <a:cs typeface="Calibri"/>
            </a:endParaRPr>
          </a:p>
          <a:p>
            <a:pPr marL="342900" indent="-342900" algn="just">
              <a:buClr>
                <a:schemeClr val="dk1"/>
              </a:buClr>
              <a:buSzPts val="2400"/>
            </a:pPr>
            <a:endParaRPr lang="es-CL" sz="4400" dirty="0">
              <a:solidFill>
                <a:schemeClr val="dk1"/>
              </a:solidFill>
              <a:latin typeface="Calibri"/>
              <a:cs typeface="Calibri"/>
            </a:endParaRPr>
          </a:p>
          <a:p>
            <a:pPr marL="342900" indent="-342900" algn="just">
              <a:buClr>
                <a:schemeClr val="dk1"/>
              </a:buClr>
              <a:buSzPts val="2400"/>
            </a:pPr>
            <a:endParaRPr lang="es-CL" sz="4400" dirty="0">
              <a:solidFill>
                <a:schemeClr val="dk1"/>
              </a:solidFill>
              <a:latin typeface="Calibri"/>
              <a:cs typeface="Calibri"/>
            </a:endParaRPr>
          </a:p>
          <a:p>
            <a:pPr marL="342900" indent="-342900" algn="just">
              <a:buClr>
                <a:schemeClr val="dk1"/>
              </a:buClr>
              <a:buSzPts val="2400"/>
            </a:pPr>
            <a:endParaRPr lang="es-CL" sz="4400" dirty="0">
              <a:solidFill>
                <a:schemeClr val="dk1"/>
              </a:solidFill>
              <a:latin typeface="Calibri"/>
              <a:cs typeface="Calibri"/>
            </a:endParaRPr>
          </a:p>
          <a:p>
            <a:pPr lvl="4"/>
            <a:endParaRPr lang="es-ES_tradnl" sz="1200" dirty="0">
              <a:latin typeface="Calibri" panose="020F0502020204030204" pitchFamily="34" charset="0"/>
              <a:cs typeface="Calibri" panose="020F0502020204030204" pitchFamily="34" charset="0"/>
            </a:endParaRPr>
          </a:p>
        </p:txBody>
      </p:sp>
      <p:sp>
        <p:nvSpPr>
          <p:cNvPr id="6" name="Marcador de texto 3">
            <a:extLst>
              <a:ext uri="{FF2B5EF4-FFF2-40B4-BE49-F238E27FC236}">
                <a16:creationId xmlns:a16="http://schemas.microsoft.com/office/drawing/2014/main" id="{3F8F1B7A-F4E9-E5CE-32E2-14C53D8FB290}"/>
              </a:ext>
            </a:extLst>
          </p:cNvPr>
          <p:cNvSpPr txBox="1">
            <a:spLocks/>
          </p:cNvSpPr>
          <p:nvPr/>
        </p:nvSpPr>
        <p:spPr>
          <a:xfrm>
            <a:off x="789405" y="1920874"/>
            <a:ext cx="18664662" cy="8991601"/>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50800" lvl="0" indent="0" algn="l" rtl="0">
              <a:lnSpc>
                <a:spcPct val="90000"/>
              </a:lnSpc>
              <a:spcBef>
                <a:spcPts val="1000"/>
              </a:spcBef>
              <a:spcAft>
                <a:spcPts val="0"/>
              </a:spcAft>
              <a:buSzPts val="2800"/>
              <a:buNone/>
            </a:pPr>
            <a:endParaRPr lang="es-MX" sz="5400" dirty="0">
              <a:solidFill>
                <a:srgbClr val="0F243E"/>
              </a:solidFill>
            </a:endParaRPr>
          </a:p>
          <a:p>
            <a:pPr marL="50800" lvl="0" indent="0" algn="l" rtl="0">
              <a:lnSpc>
                <a:spcPct val="90000"/>
              </a:lnSpc>
              <a:spcBef>
                <a:spcPts val="1000"/>
              </a:spcBef>
              <a:spcAft>
                <a:spcPts val="0"/>
              </a:spcAft>
              <a:buSzPts val="2800"/>
              <a:buNone/>
            </a:pPr>
            <a:endParaRPr lang="es-MX" sz="5400" dirty="0">
              <a:solidFill>
                <a:srgbClr val="0F243E"/>
              </a:solidFill>
            </a:endParaRPr>
          </a:p>
          <a:p>
            <a:pPr marL="50800" lvl="0" indent="0" algn="l" rtl="0">
              <a:lnSpc>
                <a:spcPct val="90000"/>
              </a:lnSpc>
              <a:spcBef>
                <a:spcPts val="1000"/>
              </a:spcBef>
              <a:spcAft>
                <a:spcPts val="0"/>
              </a:spcAft>
              <a:buSzPts val="2800"/>
              <a:buNone/>
            </a:pPr>
            <a:endParaRPr lang="es-MX" sz="5400" dirty="0">
              <a:solidFill>
                <a:srgbClr val="0F243E"/>
              </a:solidFill>
            </a:endParaRPr>
          </a:p>
          <a:p>
            <a:pPr marL="0" marR="0" lvl="0" indent="0" algn="just" rtl="0">
              <a:lnSpc>
                <a:spcPct val="100000"/>
              </a:lnSpc>
              <a:spcBef>
                <a:spcPts val="0"/>
              </a:spcBef>
              <a:spcAft>
                <a:spcPts val="0"/>
              </a:spcAft>
              <a:buNone/>
            </a:pPr>
            <a:endParaRPr lang="es-MX" sz="3600" b="0" i="0" u="none" strike="noStrike" cap="none" dirty="0">
              <a:solidFill>
                <a:srgbClr val="0F243E"/>
              </a:solidFill>
              <a:latin typeface="Arial" panose="020B0604020202020204" pitchFamily="34" charset="0"/>
              <a:ea typeface="Calibri"/>
              <a:cs typeface="Arial" panose="020B0604020202020204" pitchFamily="34" charset="0"/>
              <a:sym typeface="Calibri"/>
            </a:endParaRPr>
          </a:p>
          <a:p>
            <a:pPr marL="0" marR="0" lvl="0" indent="0" algn="just" rtl="0">
              <a:lnSpc>
                <a:spcPct val="100000"/>
              </a:lnSpc>
              <a:spcBef>
                <a:spcPts val="0"/>
              </a:spcBef>
              <a:spcAft>
                <a:spcPts val="0"/>
              </a:spcAft>
              <a:buNone/>
            </a:pPr>
            <a:r>
              <a:rPr lang="es-MX" sz="3600" b="0" i="0" u="none" strike="noStrike" cap="none" dirty="0">
                <a:solidFill>
                  <a:srgbClr val="0F243E"/>
                </a:solidFill>
                <a:latin typeface="Arial" panose="020B0604020202020204" pitchFamily="34" charset="0"/>
                <a:ea typeface="Century Gothic"/>
                <a:cs typeface="Arial" panose="020B0604020202020204" pitchFamily="34" charset="0"/>
                <a:sym typeface="Century Gothic"/>
              </a:rPr>
              <a:t> </a:t>
            </a:r>
            <a:endParaRPr lang="es-MX" sz="3600" dirty="0">
              <a:latin typeface="Arial" panose="020B0604020202020204" pitchFamily="34" charset="0"/>
              <a:cs typeface="Arial" panose="020B0604020202020204" pitchFamily="34" charset="0"/>
            </a:endParaRPr>
          </a:p>
          <a:p>
            <a:pPr marL="0" marR="0" lvl="0" indent="0" algn="just" rtl="0">
              <a:lnSpc>
                <a:spcPct val="100000"/>
              </a:lnSpc>
              <a:spcBef>
                <a:spcPts val="0"/>
              </a:spcBef>
              <a:spcAft>
                <a:spcPts val="0"/>
              </a:spcAft>
              <a:buNone/>
            </a:pPr>
            <a:r>
              <a:rPr lang="es-MX" sz="3600" b="0" i="0" u="none" strike="noStrike" cap="none" dirty="0">
                <a:solidFill>
                  <a:srgbClr val="0F243E"/>
                </a:solidFill>
                <a:latin typeface="Arial" panose="020B0604020202020204" pitchFamily="34" charset="0"/>
                <a:ea typeface="Century Gothic"/>
                <a:cs typeface="Arial" panose="020B0604020202020204" pitchFamily="34" charset="0"/>
                <a:sym typeface="Century Gothic"/>
              </a:rPr>
              <a:t>      </a:t>
            </a:r>
          </a:p>
          <a:p>
            <a:pPr marL="0" marR="0" lvl="0" indent="0" algn="just" rtl="0">
              <a:lnSpc>
                <a:spcPct val="100000"/>
              </a:lnSpc>
              <a:spcBef>
                <a:spcPts val="0"/>
              </a:spcBef>
              <a:spcAft>
                <a:spcPts val="0"/>
              </a:spcAft>
              <a:buNone/>
            </a:pPr>
            <a:r>
              <a:rPr lang="es-MX" sz="3600" b="0" i="0" u="none" strike="noStrike" cap="none" dirty="0">
                <a:solidFill>
                  <a:srgbClr val="0F243E"/>
                </a:solidFill>
                <a:latin typeface="Arial" panose="020B0604020202020204" pitchFamily="34" charset="0"/>
                <a:ea typeface="Century Gothic"/>
                <a:cs typeface="Arial" panose="020B0604020202020204" pitchFamily="34" charset="0"/>
                <a:sym typeface="Century Gothic"/>
              </a:rPr>
              <a:t>      </a:t>
            </a:r>
          </a:p>
          <a:p>
            <a:pPr marL="0" marR="0" lvl="0" indent="0" algn="just" rtl="0">
              <a:lnSpc>
                <a:spcPct val="100000"/>
              </a:lnSpc>
              <a:spcBef>
                <a:spcPts val="0"/>
              </a:spcBef>
              <a:spcAft>
                <a:spcPts val="0"/>
              </a:spcAft>
              <a:buNone/>
            </a:pPr>
            <a:endParaRPr lang="es-MX" sz="3600" b="0" i="0" u="none" strike="noStrike" cap="none" dirty="0">
              <a:solidFill>
                <a:srgbClr val="0F243E"/>
              </a:solidFill>
              <a:latin typeface="Arial" panose="020B0604020202020204" pitchFamily="34" charset="0"/>
              <a:ea typeface="Century Gothic"/>
              <a:cs typeface="Arial" panose="020B0604020202020204" pitchFamily="34" charset="0"/>
              <a:sym typeface="Century Gothic"/>
            </a:endParaRPr>
          </a:p>
          <a:p>
            <a:pPr marL="0" marR="0" lvl="0" indent="0" algn="just" rtl="0">
              <a:lnSpc>
                <a:spcPct val="100000"/>
              </a:lnSpc>
              <a:spcBef>
                <a:spcPts val="0"/>
              </a:spcBef>
              <a:spcAft>
                <a:spcPts val="0"/>
              </a:spcAft>
              <a:buNone/>
            </a:pPr>
            <a:r>
              <a:rPr lang="es-MX" sz="3600" b="0" i="0" u="none" strike="noStrike" cap="none" dirty="0">
                <a:solidFill>
                  <a:srgbClr val="0F243E"/>
                </a:solidFill>
                <a:latin typeface="Arial" panose="020B0604020202020204" pitchFamily="34" charset="0"/>
                <a:ea typeface="Century Gothic"/>
                <a:cs typeface="Arial" panose="020B0604020202020204" pitchFamily="34" charset="0"/>
                <a:sym typeface="Century Gothic"/>
              </a:rPr>
              <a:t>                                                                                                                        </a:t>
            </a:r>
            <a:endParaRPr lang="es-MX" sz="3600" dirty="0">
              <a:latin typeface="Arial" panose="020B0604020202020204" pitchFamily="34" charset="0"/>
              <a:cs typeface="Arial" panose="020B0604020202020204" pitchFamily="34" charset="0"/>
            </a:endParaRPr>
          </a:p>
          <a:p>
            <a:pPr marL="0" marR="0" lvl="0" indent="0" algn="just" rtl="0">
              <a:lnSpc>
                <a:spcPct val="100000"/>
              </a:lnSpc>
              <a:spcBef>
                <a:spcPts val="0"/>
              </a:spcBef>
              <a:spcAft>
                <a:spcPts val="0"/>
              </a:spcAft>
              <a:buNone/>
            </a:pPr>
            <a:endParaRPr lang="es-MX" sz="3600" b="0" i="0" u="none" strike="noStrike" cap="none" dirty="0">
              <a:solidFill>
                <a:srgbClr val="0F243E"/>
              </a:solidFill>
              <a:latin typeface="Arial" panose="020B0604020202020204" pitchFamily="34" charset="0"/>
              <a:ea typeface="Century Gothic"/>
              <a:cs typeface="Arial" panose="020B0604020202020204" pitchFamily="34" charset="0"/>
              <a:sym typeface="Century Gothic"/>
            </a:endParaRPr>
          </a:p>
          <a:p>
            <a:pPr marL="0" marR="0" lvl="0" indent="0" algn="just" rtl="0">
              <a:lnSpc>
                <a:spcPct val="100000"/>
              </a:lnSpc>
              <a:spcBef>
                <a:spcPts val="0"/>
              </a:spcBef>
              <a:spcAft>
                <a:spcPts val="0"/>
              </a:spcAft>
              <a:buNone/>
            </a:pPr>
            <a:endParaRPr lang="es-MX" sz="3600" b="0" i="0" u="none" strike="noStrike" cap="none" dirty="0">
              <a:solidFill>
                <a:srgbClr val="0F243E"/>
              </a:solidFill>
              <a:latin typeface="Arial" panose="020B0604020202020204" pitchFamily="34" charset="0"/>
              <a:ea typeface="Calibri"/>
              <a:cs typeface="Arial" panose="020B0604020202020204" pitchFamily="34" charset="0"/>
              <a:sym typeface="Calibri"/>
            </a:endParaRPr>
          </a:p>
          <a:p>
            <a:pPr marL="0" marR="0" lvl="0" indent="0" algn="just" rtl="0">
              <a:lnSpc>
                <a:spcPct val="100000"/>
              </a:lnSpc>
              <a:spcBef>
                <a:spcPts val="0"/>
              </a:spcBef>
              <a:spcAft>
                <a:spcPts val="0"/>
              </a:spcAft>
              <a:buNone/>
            </a:pPr>
            <a:endParaRPr lang="es-MX" sz="3600" dirty="0">
              <a:solidFill>
                <a:srgbClr val="0F243E"/>
              </a:solidFill>
              <a:latin typeface="Arial" panose="020B0604020202020204" pitchFamily="34" charset="0"/>
              <a:ea typeface="Calibri"/>
              <a:cs typeface="Arial" panose="020B0604020202020204" pitchFamily="34" charset="0"/>
              <a:sym typeface="Calibri"/>
            </a:endParaRPr>
          </a:p>
          <a:p>
            <a:pPr marL="0" marR="0" lvl="0" indent="0" algn="just" rtl="0">
              <a:lnSpc>
                <a:spcPct val="100000"/>
              </a:lnSpc>
              <a:spcBef>
                <a:spcPts val="0"/>
              </a:spcBef>
              <a:spcAft>
                <a:spcPts val="0"/>
              </a:spcAft>
              <a:buNone/>
            </a:pPr>
            <a:endParaRPr lang="es-MX" sz="3600" dirty="0">
              <a:solidFill>
                <a:srgbClr val="0F243E"/>
              </a:solidFill>
              <a:latin typeface="Arial" panose="020B0604020202020204" pitchFamily="34" charset="0"/>
              <a:ea typeface="Calibri"/>
              <a:cs typeface="Arial" panose="020B0604020202020204" pitchFamily="34" charset="0"/>
              <a:sym typeface="Calibri"/>
            </a:endParaRPr>
          </a:p>
          <a:p>
            <a:pPr marL="0" marR="0" lvl="0" indent="0" algn="just" rtl="0">
              <a:lnSpc>
                <a:spcPct val="100000"/>
              </a:lnSpc>
              <a:spcBef>
                <a:spcPts val="0"/>
              </a:spcBef>
              <a:spcAft>
                <a:spcPts val="0"/>
              </a:spcAft>
              <a:buNone/>
            </a:pPr>
            <a:endParaRPr lang="es-MX" sz="3600" b="0" i="0" u="none" strike="noStrike" cap="none" dirty="0">
              <a:solidFill>
                <a:srgbClr val="0F243E"/>
              </a:solidFill>
              <a:latin typeface="Arial" panose="020B0604020202020204" pitchFamily="34" charset="0"/>
              <a:ea typeface="Calibri"/>
              <a:cs typeface="Arial" panose="020B0604020202020204" pitchFamily="34" charset="0"/>
              <a:sym typeface="Calibri"/>
            </a:endParaRPr>
          </a:p>
          <a:p>
            <a:pPr marL="0" marR="0" lvl="0" indent="0" algn="just" rtl="0">
              <a:lnSpc>
                <a:spcPct val="100000"/>
              </a:lnSpc>
              <a:spcBef>
                <a:spcPts val="0"/>
              </a:spcBef>
              <a:spcAft>
                <a:spcPts val="0"/>
              </a:spcAft>
              <a:buNone/>
            </a:pPr>
            <a:endParaRPr lang="es-MX" sz="3600" b="0" i="0" u="none" strike="noStrike" cap="none" dirty="0">
              <a:solidFill>
                <a:srgbClr val="0F243E"/>
              </a:solidFill>
              <a:latin typeface="Arial" panose="020B0604020202020204" pitchFamily="34" charset="0"/>
              <a:ea typeface="Calibri"/>
              <a:cs typeface="Arial" panose="020B0604020202020204" pitchFamily="34" charset="0"/>
              <a:sym typeface="Calibri"/>
            </a:endParaRPr>
          </a:p>
          <a:p>
            <a:pPr marL="50800" algn="just" rtl="0">
              <a:lnSpc>
                <a:spcPct val="90000"/>
              </a:lnSpc>
              <a:spcBef>
                <a:spcPts val="1000"/>
              </a:spcBef>
              <a:buSzPts val="2800"/>
            </a:pPr>
            <a:endParaRPr lang="es-MX" sz="3600" dirty="0">
              <a:solidFill>
                <a:schemeClr val="tx1"/>
              </a:solidFill>
              <a:latin typeface="Arial" panose="020B0604020202020204" pitchFamily="34" charset="0"/>
              <a:cs typeface="Arial" panose="020B0604020202020204" pitchFamily="34" charset="0"/>
            </a:endParaRPr>
          </a:p>
          <a:p>
            <a:pPr marL="50800" lvl="0" indent="0" algn="just" rtl="0">
              <a:lnSpc>
                <a:spcPct val="90000"/>
              </a:lnSpc>
              <a:spcBef>
                <a:spcPts val="1000"/>
              </a:spcBef>
              <a:spcAft>
                <a:spcPts val="0"/>
              </a:spcAft>
              <a:buSzPts val="2800"/>
              <a:buNone/>
            </a:pPr>
            <a:endParaRPr lang="es-MX" sz="3600" dirty="0">
              <a:solidFill>
                <a:schemeClr val="tx1"/>
              </a:solidFill>
              <a:latin typeface="Arial" panose="020B0604020202020204" pitchFamily="34" charset="0"/>
              <a:cs typeface="Arial" panose="020B0604020202020204" pitchFamily="34" charset="0"/>
            </a:endParaRPr>
          </a:p>
          <a:p>
            <a:pPr marL="457200" lvl="1" indent="0" algn="just" rtl="0">
              <a:lnSpc>
                <a:spcPct val="100000"/>
              </a:lnSpc>
              <a:spcBef>
                <a:spcPts val="480"/>
              </a:spcBef>
              <a:spcAft>
                <a:spcPts val="0"/>
              </a:spcAft>
              <a:buClr>
                <a:srgbClr val="818990"/>
              </a:buClr>
              <a:buSzPts val="2400"/>
              <a:buNone/>
            </a:pPr>
            <a:endParaRPr lang="es-MX" sz="3600" dirty="0">
              <a:solidFill>
                <a:srgbClr val="222222"/>
              </a:solidFill>
              <a:latin typeface="Arial" panose="020B0604020202020204" pitchFamily="34" charset="0"/>
              <a:ea typeface="Calibri"/>
              <a:cs typeface="Arial" panose="020B0604020202020204" pitchFamily="34" charset="0"/>
              <a:sym typeface="Calibri"/>
            </a:endParaRPr>
          </a:p>
          <a:p>
            <a:pPr marL="457200" lvl="1" indent="0" algn="just" rtl="0">
              <a:lnSpc>
                <a:spcPct val="100000"/>
              </a:lnSpc>
              <a:spcBef>
                <a:spcPts val="480"/>
              </a:spcBef>
              <a:spcAft>
                <a:spcPts val="0"/>
              </a:spcAft>
              <a:buClr>
                <a:srgbClr val="222222"/>
              </a:buClr>
              <a:buSzPts val="2400"/>
              <a:buNone/>
            </a:pPr>
            <a:endParaRPr lang="es-MX" sz="3600" b="1" i="1" dirty="0">
              <a:solidFill>
                <a:srgbClr val="222222"/>
              </a:solidFill>
              <a:latin typeface="Arial" panose="020B0604020202020204" pitchFamily="34" charset="0"/>
              <a:ea typeface="Calibri"/>
              <a:cs typeface="Arial" panose="020B0604020202020204" pitchFamily="34" charset="0"/>
              <a:sym typeface="Calibri"/>
            </a:endParaRPr>
          </a:p>
          <a:p>
            <a:pPr marL="457200" lvl="1" indent="0" algn="just" rtl="0">
              <a:lnSpc>
                <a:spcPct val="100000"/>
              </a:lnSpc>
              <a:spcBef>
                <a:spcPts val="480"/>
              </a:spcBef>
              <a:spcAft>
                <a:spcPts val="0"/>
              </a:spcAft>
              <a:buClr>
                <a:srgbClr val="222222"/>
              </a:buClr>
              <a:buSzPts val="2400"/>
              <a:buNone/>
            </a:pPr>
            <a:endParaRPr lang="es-MX" sz="3600" b="1" i="1" dirty="0">
              <a:solidFill>
                <a:srgbClr val="222222"/>
              </a:solidFill>
              <a:latin typeface="Arial" panose="020B0604020202020204" pitchFamily="34" charset="0"/>
              <a:ea typeface="Calibri"/>
              <a:cs typeface="Arial" panose="020B0604020202020204" pitchFamily="34" charset="0"/>
              <a:sym typeface="Calibri"/>
            </a:endParaRPr>
          </a:p>
          <a:p>
            <a:pPr marR="0" lvl="0" algn="just" rtl="0">
              <a:lnSpc>
                <a:spcPct val="100000"/>
              </a:lnSpc>
              <a:spcBef>
                <a:spcPts val="0"/>
              </a:spcBef>
              <a:spcAft>
                <a:spcPts val="0"/>
              </a:spcAft>
            </a:pPr>
            <a:endParaRPr lang="es-CL" sz="3600" dirty="0">
              <a:solidFill>
                <a:srgbClr val="222222"/>
              </a:solidFill>
              <a:latin typeface="Arial" panose="020B0604020202020204" pitchFamily="34" charset="0"/>
              <a:cs typeface="Arial" panose="020B0604020202020204" pitchFamily="34" charset="0"/>
              <a:sym typeface="Calibri"/>
            </a:endParaRPr>
          </a:p>
          <a:p>
            <a:pPr marL="285750" marR="0" lvl="0" indent="-285750" algn="just" rtl="0">
              <a:lnSpc>
                <a:spcPct val="100000"/>
              </a:lnSpc>
              <a:spcBef>
                <a:spcPts val="0"/>
              </a:spcBef>
              <a:spcAft>
                <a:spcPts val="0"/>
              </a:spcAft>
              <a:buFont typeface="Arial" panose="020B0604020202020204" pitchFamily="34" charset="0"/>
              <a:buChar char="•"/>
            </a:pPr>
            <a:endParaRPr lang="es-ES_tradnl" sz="1200" dirty="0">
              <a:latin typeface="Calibri" panose="020F0502020204030204" pitchFamily="34" charset="0"/>
              <a:cs typeface="Calibri" panose="020F0502020204030204" pitchFamily="34" charset="0"/>
            </a:endParaRPr>
          </a:p>
        </p:txBody>
      </p:sp>
      <p:sp>
        <p:nvSpPr>
          <p:cNvPr id="14" name="Google Shape;387;p34">
            <a:extLst>
              <a:ext uri="{FF2B5EF4-FFF2-40B4-BE49-F238E27FC236}">
                <a16:creationId xmlns:a16="http://schemas.microsoft.com/office/drawing/2014/main" id="{65B36925-0298-4F17-2603-1CADA41F66A8}"/>
              </a:ext>
            </a:extLst>
          </p:cNvPr>
          <p:cNvSpPr/>
          <p:nvPr/>
        </p:nvSpPr>
        <p:spPr>
          <a:xfrm>
            <a:off x="1593850" y="8625458"/>
            <a:ext cx="15087600" cy="2515617"/>
          </a:xfrm>
          <a:custGeom>
            <a:avLst/>
            <a:gdLst/>
            <a:ahLst/>
            <a:cxnLst/>
            <a:rect l="l" t="t" r="r" b="b"/>
            <a:pathLst>
              <a:path w="1757020" h="1443979" extrusionOk="0">
                <a:moveTo>
                  <a:pt x="0" y="0"/>
                </a:moveTo>
                <a:cubicBezTo>
                  <a:pt x="130326" y="-61991"/>
                  <a:pt x="379173" y="38956"/>
                  <a:pt x="568103" y="0"/>
                </a:cubicBezTo>
                <a:cubicBezTo>
                  <a:pt x="757033" y="-38956"/>
                  <a:pt x="862219" y="52314"/>
                  <a:pt x="1101066" y="0"/>
                </a:cubicBezTo>
                <a:cubicBezTo>
                  <a:pt x="1339913" y="-52314"/>
                  <a:pt x="1533601" y="4899"/>
                  <a:pt x="1757020" y="0"/>
                </a:cubicBezTo>
                <a:cubicBezTo>
                  <a:pt x="1768257" y="228671"/>
                  <a:pt x="1741501" y="255083"/>
                  <a:pt x="1757020" y="466887"/>
                </a:cubicBezTo>
                <a:cubicBezTo>
                  <a:pt x="1772539" y="678691"/>
                  <a:pt x="1735782" y="712128"/>
                  <a:pt x="1757020" y="919333"/>
                </a:cubicBezTo>
                <a:cubicBezTo>
                  <a:pt x="1778258" y="1126538"/>
                  <a:pt x="1751336" y="1315660"/>
                  <a:pt x="1757020" y="1443979"/>
                </a:cubicBezTo>
                <a:cubicBezTo>
                  <a:pt x="1558658" y="1491461"/>
                  <a:pt x="1434967" y="1422901"/>
                  <a:pt x="1171347" y="1443979"/>
                </a:cubicBezTo>
                <a:cubicBezTo>
                  <a:pt x="907727" y="1465057"/>
                  <a:pt x="746511" y="1410650"/>
                  <a:pt x="550533" y="1443979"/>
                </a:cubicBezTo>
                <a:cubicBezTo>
                  <a:pt x="354555" y="1477308"/>
                  <a:pt x="170029" y="1388718"/>
                  <a:pt x="0" y="1443979"/>
                </a:cubicBezTo>
                <a:cubicBezTo>
                  <a:pt x="-55157" y="1341477"/>
                  <a:pt x="9702" y="1086169"/>
                  <a:pt x="0" y="962653"/>
                </a:cubicBezTo>
                <a:cubicBezTo>
                  <a:pt x="-9702" y="839137"/>
                  <a:pt x="30256" y="695580"/>
                  <a:pt x="0" y="495766"/>
                </a:cubicBezTo>
                <a:cubicBezTo>
                  <a:pt x="-30256" y="295952"/>
                  <a:pt x="48470" y="182644"/>
                  <a:pt x="0" y="0"/>
                </a:cubicBezTo>
                <a:close/>
              </a:path>
            </a:pathLst>
          </a:custGeom>
          <a:noFill/>
          <a:ln w="9525" cap="flat" cmpd="sng">
            <a:solidFill>
              <a:srgbClr val="00B0F0"/>
            </a:solidFill>
            <a:prstDash val="solid"/>
            <a:round/>
            <a:headEnd type="none" w="sm" len="sm"/>
            <a:tailEnd type="none" w="sm" len="sm"/>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None/>
            </a:pPr>
            <a:r>
              <a:rPr lang="es-MX" sz="3200" b="0" i="0" u="none" strike="noStrike" cap="none" dirty="0">
                <a:solidFill>
                  <a:srgbClr val="000000"/>
                </a:solidFill>
                <a:latin typeface="Arial" panose="020B0604020202020204" pitchFamily="34" charset="0"/>
                <a:ea typeface="Century Gothic"/>
                <a:cs typeface="Arial" panose="020B0604020202020204" pitchFamily="34" charset="0"/>
                <a:sym typeface="Century Gothic"/>
              </a:rPr>
              <a:t>Al ejecutar la instrucción 1, se invoca a 2, construyendo el objeto pizza 1 y asignando a sus atributos los valores que se ingresan en los parámetros, es decir,</a:t>
            </a:r>
            <a:endParaRPr lang="es-MX" sz="3200" dirty="0">
              <a:latin typeface="Arial" panose="020B0604020202020204" pitchFamily="34" charset="0"/>
              <a:cs typeface="Arial" panose="020B0604020202020204" pitchFamily="34" charset="0"/>
            </a:endParaRPr>
          </a:p>
          <a:p>
            <a:pPr marL="496888" marR="0" lvl="2" indent="0" algn="l" rtl="0">
              <a:lnSpc>
                <a:spcPct val="100000"/>
              </a:lnSpc>
              <a:spcBef>
                <a:spcPts val="0"/>
              </a:spcBef>
              <a:spcAft>
                <a:spcPts val="0"/>
              </a:spcAft>
              <a:buClr>
                <a:srgbClr val="000000"/>
              </a:buClr>
              <a:buSzPts val="1400"/>
              <a:buFont typeface="Arial"/>
              <a:buNone/>
            </a:pPr>
            <a:r>
              <a:rPr lang="es-MX" sz="3200" b="1" i="0" u="none" strike="noStrike" cap="none" dirty="0">
                <a:solidFill>
                  <a:srgbClr val="0F243E"/>
                </a:solidFill>
                <a:latin typeface="Arial" panose="020B0604020202020204" pitchFamily="34" charset="0"/>
                <a:ea typeface="Century Gothic"/>
                <a:cs typeface="Arial" panose="020B0604020202020204" pitchFamily="34" charset="0"/>
                <a:sym typeface="Century Gothic"/>
              </a:rPr>
              <a:t>		</a:t>
            </a:r>
            <a:r>
              <a:rPr lang="es-MX" sz="3200" b="0" i="0" u="none" strike="noStrike" cap="none" dirty="0">
                <a:solidFill>
                  <a:schemeClr val="tx1"/>
                </a:solidFill>
                <a:latin typeface="Arial" panose="020B0604020202020204" pitchFamily="34" charset="0"/>
                <a:ea typeface="Century Gothic"/>
                <a:cs typeface="Arial" panose="020B0604020202020204" pitchFamily="34" charset="0"/>
                <a:sym typeface="Century Gothic"/>
              </a:rPr>
              <a:t>nombre = “pepperoni”</a:t>
            </a:r>
            <a:endParaRPr lang="es-MX" sz="3200" dirty="0">
              <a:solidFill>
                <a:schemeClr val="tx1"/>
              </a:solidFill>
              <a:latin typeface="Arial" panose="020B0604020202020204" pitchFamily="34" charset="0"/>
              <a:cs typeface="Arial" panose="020B0604020202020204" pitchFamily="34" charset="0"/>
            </a:endParaRPr>
          </a:p>
          <a:p>
            <a:pPr marL="496888" marR="0" lvl="2" indent="0" algn="l" rtl="0">
              <a:lnSpc>
                <a:spcPct val="100000"/>
              </a:lnSpc>
              <a:spcBef>
                <a:spcPts val="0"/>
              </a:spcBef>
              <a:spcAft>
                <a:spcPts val="0"/>
              </a:spcAft>
              <a:buClr>
                <a:srgbClr val="000000"/>
              </a:buClr>
              <a:buSzPts val="1400"/>
              <a:buFont typeface="Arial"/>
              <a:buNone/>
            </a:pPr>
            <a:r>
              <a:rPr lang="es-MX" sz="3200" b="0" i="0" u="none" strike="noStrike" cap="none" dirty="0">
                <a:solidFill>
                  <a:schemeClr val="tx1"/>
                </a:solidFill>
                <a:latin typeface="Arial" panose="020B0604020202020204" pitchFamily="34" charset="0"/>
                <a:ea typeface="Century Gothic"/>
                <a:cs typeface="Arial" panose="020B0604020202020204" pitchFamily="34" charset="0"/>
                <a:sym typeface="Century Gothic"/>
              </a:rPr>
              <a:t>		tamano = “grande”</a:t>
            </a:r>
            <a:endParaRPr lang="es-MX" sz="3200" dirty="0">
              <a:solidFill>
                <a:schemeClr val="tx1"/>
              </a:solidFill>
              <a:latin typeface="Arial" panose="020B0604020202020204" pitchFamily="34" charset="0"/>
              <a:cs typeface="Arial" panose="020B0604020202020204" pitchFamily="34" charset="0"/>
            </a:endParaRPr>
          </a:p>
          <a:p>
            <a:pPr marL="496888" marR="0" lvl="2" indent="0" algn="l" rtl="0">
              <a:lnSpc>
                <a:spcPct val="100000"/>
              </a:lnSpc>
              <a:spcBef>
                <a:spcPts val="0"/>
              </a:spcBef>
              <a:spcAft>
                <a:spcPts val="0"/>
              </a:spcAft>
              <a:buClr>
                <a:srgbClr val="000000"/>
              </a:buClr>
              <a:buSzPts val="1400"/>
              <a:buFont typeface="Arial"/>
              <a:buNone/>
            </a:pPr>
            <a:r>
              <a:rPr lang="es-MX" sz="3200" b="0" i="0" u="none" strike="noStrike" cap="none" dirty="0">
                <a:solidFill>
                  <a:schemeClr val="tx1"/>
                </a:solidFill>
                <a:latin typeface="Arial" panose="020B0604020202020204" pitchFamily="34" charset="0"/>
                <a:ea typeface="Century Gothic"/>
                <a:cs typeface="Arial" panose="020B0604020202020204" pitchFamily="34" charset="0"/>
                <a:sym typeface="Century Gothic"/>
              </a:rPr>
              <a:t>		masa = “gruesa”</a:t>
            </a:r>
          </a:p>
          <a:p>
            <a:pPr marL="0" marR="0" lvl="0" indent="0" algn="ctr"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a:p>
            <a:pPr marL="0" marR="0" lvl="0" indent="0" algn="ctr"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pic>
        <p:nvPicPr>
          <p:cNvPr id="4" name="Google Shape;472;p42">
            <a:extLst>
              <a:ext uri="{FF2B5EF4-FFF2-40B4-BE49-F238E27FC236}">
                <a16:creationId xmlns:a16="http://schemas.microsoft.com/office/drawing/2014/main" id="{137B201C-7D28-4AE6-A06E-199353F1D257}"/>
              </a:ext>
            </a:extLst>
          </p:cNvPr>
          <p:cNvPicPr preferRelativeResize="0"/>
          <p:nvPr/>
        </p:nvPicPr>
        <p:blipFill rotWithShape="1">
          <a:blip r:embed="rId2">
            <a:alphaModFix/>
          </a:blip>
          <a:srcRect/>
          <a:stretch/>
        </p:blipFill>
        <p:spPr>
          <a:xfrm>
            <a:off x="1365250" y="1909443"/>
            <a:ext cx="13563600" cy="6259831"/>
          </a:xfrm>
          <a:prstGeom prst="rect">
            <a:avLst/>
          </a:prstGeom>
          <a:noFill/>
          <a:ln>
            <a:noFill/>
          </a:ln>
        </p:spPr>
      </p:pic>
    </p:spTree>
    <p:extLst>
      <p:ext uri="{BB962C8B-B14F-4D97-AF65-F5344CB8AC3E}">
        <p14:creationId xmlns:p14="http://schemas.microsoft.com/office/powerpoint/2010/main" val="124366387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11FCC6-3B49-9D46-8B62-80E94C906F0A}"/>
              </a:ext>
            </a:extLst>
          </p:cNvPr>
          <p:cNvSpPr>
            <a:spLocks noGrp="1"/>
          </p:cNvSpPr>
          <p:nvPr>
            <p:ph type="title"/>
          </p:nvPr>
        </p:nvSpPr>
        <p:spPr/>
        <p:txBody>
          <a:bodyPr/>
          <a:lstStyle/>
          <a:p>
            <a:r>
              <a:rPr lang="es-CL" dirty="0"/>
              <a:t>Métodos</a:t>
            </a:r>
          </a:p>
        </p:txBody>
      </p:sp>
      <p:sp>
        <p:nvSpPr>
          <p:cNvPr id="5" name="Marcador de texto 3">
            <a:extLst>
              <a:ext uri="{FF2B5EF4-FFF2-40B4-BE49-F238E27FC236}">
                <a16:creationId xmlns:a16="http://schemas.microsoft.com/office/drawing/2014/main" id="{96B2B5F8-1266-F9D8-8342-1A8CBAA081BD}"/>
              </a:ext>
            </a:extLst>
          </p:cNvPr>
          <p:cNvSpPr txBox="1">
            <a:spLocks/>
          </p:cNvSpPr>
          <p:nvPr/>
        </p:nvSpPr>
        <p:spPr>
          <a:xfrm>
            <a:off x="755650" y="1920874"/>
            <a:ext cx="18664662" cy="8991601"/>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50800" lvl="0" indent="0" algn="just" rtl="0">
              <a:lnSpc>
                <a:spcPct val="90000"/>
              </a:lnSpc>
              <a:spcBef>
                <a:spcPts val="1000"/>
              </a:spcBef>
              <a:spcAft>
                <a:spcPts val="0"/>
              </a:spcAft>
              <a:buSzPts val="2800"/>
              <a:buNone/>
            </a:pPr>
            <a:r>
              <a:rPr lang="es-MX" sz="3600" dirty="0">
                <a:solidFill>
                  <a:schemeClr val="tx1"/>
                </a:solidFill>
                <a:latin typeface="Arial" panose="020B0604020202020204" pitchFamily="34" charset="0"/>
                <a:cs typeface="Arial" panose="020B0604020202020204" pitchFamily="34" charset="0"/>
              </a:rPr>
              <a:t>Pueden haber muchos constructores en una clase, con distintos parámetros, pero se ejecuta sólo uno al crear un objeto</a:t>
            </a:r>
            <a:r>
              <a:rPr lang="es-MX" sz="4400" dirty="0">
                <a:solidFill>
                  <a:schemeClr val="tx1"/>
                </a:solidFill>
              </a:rPr>
              <a:t>.</a:t>
            </a:r>
          </a:p>
          <a:p>
            <a:pPr marL="496888" lvl="2" indent="0" algn="l" rtl="0">
              <a:lnSpc>
                <a:spcPct val="90000"/>
              </a:lnSpc>
              <a:spcBef>
                <a:spcPts val="500"/>
              </a:spcBef>
              <a:spcAft>
                <a:spcPts val="0"/>
              </a:spcAft>
              <a:buSzPts val="1800"/>
              <a:buNone/>
            </a:pPr>
            <a:endParaRPr lang="en-US" sz="3600" dirty="0">
              <a:solidFill>
                <a:schemeClr val="tx1"/>
              </a:solidFill>
              <a:latin typeface="Arial" panose="020B0604020202020204" pitchFamily="34" charset="0"/>
              <a:ea typeface="Calibri"/>
              <a:cs typeface="Arial" panose="020B0604020202020204" pitchFamily="34" charset="0"/>
              <a:sym typeface="Calibri"/>
            </a:endParaRPr>
          </a:p>
          <a:p>
            <a:pPr marL="496888" lvl="2" indent="0" algn="l" rtl="0">
              <a:lnSpc>
                <a:spcPct val="90000"/>
              </a:lnSpc>
              <a:spcBef>
                <a:spcPts val="500"/>
              </a:spcBef>
              <a:spcAft>
                <a:spcPts val="0"/>
              </a:spcAft>
              <a:buSzPts val="1800"/>
              <a:buNone/>
            </a:pPr>
            <a:endParaRPr lang="en-US" sz="3600" dirty="0">
              <a:solidFill>
                <a:schemeClr val="tx1"/>
              </a:solidFill>
              <a:latin typeface="Arial" panose="020B0604020202020204" pitchFamily="34" charset="0"/>
              <a:cs typeface="Arial" panose="020B0604020202020204" pitchFamily="34" charset="0"/>
            </a:endParaRPr>
          </a:p>
          <a:p>
            <a:pPr marL="342900" indent="-342900" algn="just">
              <a:buClr>
                <a:schemeClr val="dk1"/>
              </a:buClr>
              <a:buSzPts val="2400"/>
            </a:pPr>
            <a:endParaRPr lang="es-CL" sz="4400" dirty="0">
              <a:solidFill>
                <a:schemeClr val="dk1"/>
              </a:solidFill>
              <a:latin typeface="Calibri"/>
              <a:cs typeface="Calibri"/>
            </a:endParaRPr>
          </a:p>
          <a:p>
            <a:pPr marL="342900" indent="-342900" algn="just">
              <a:buClr>
                <a:schemeClr val="dk1"/>
              </a:buClr>
              <a:buSzPts val="2400"/>
            </a:pPr>
            <a:endParaRPr lang="es-CL" sz="4400" dirty="0">
              <a:solidFill>
                <a:schemeClr val="dk1"/>
              </a:solidFill>
              <a:latin typeface="Calibri"/>
              <a:cs typeface="Calibri"/>
            </a:endParaRPr>
          </a:p>
          <a:p>
            <a:pPr marL="342900" indent="-342900" algn="just">
              <a:buClr>
                <a:schemeClr val="dk1"/>
              </a:buClr>
              <a:buSzPts val="2400"/>
            </a:pPr>
            <a:endParaRPr lang="es-CL" sz="4400" dirty="0">
              <a:solidFill>
                <a:schemeClr val="dk1"/>
              </a:solidFill>
              <a:latin typeface="Calibri"/>
              <a:cs typeface="Calibri"/>
            </a:endParaRPr>
          </a:p>
          <a:p>
            <a:pPr marL="342900" indent="-342900" algn="just">
              <a:buClr>
                <a:schemeClr val="dk1"/>
              </a:buClr>
              <a:buSzPts val="2400"/>
            </a:pPr>
            <a:endParaRPr lang="es-CL" sz="4400" dirty="0">
              <a:solidFill>
                <a:schemeClr val="dk1"/>
              </a:solidFill>
              <a:latin typeface="Calibri"/>
              <a:cs typeface="Calibri"/>
            </a:endParaRPr>
          </a:p>
          <a:p>
            <a:pPr marL="342900" indent="-342900" algn="just">
              <a:buClr>
                <a:schemeClr val="dk1"/>
              </a:buClr>
              <a:buSzPts val="2400"/>
            </a:pPr>
            <a:endParaRPr lang="es-CL" sz="4400" dirty="0">
              <a:solidFill>
                <a:schemeClr val="dk1"/>
              </a:solidFill>
              <a:latin typeface="Calibri"/>
              <a:cs typeface="Calibri"/>
            </a:endParaRPr>
          </a:p>
          <a:p>
            <a:pPr marL="342900" indent="-342900" algn="just">
              <a:buClr>
                <a:schemeClr val="dk1"/>
              </a:buClr>
              <a:buSzPts val="2400"/>
            </a:pPr>
            <a:endParaRPr lang="es-CL" sz="4400" dirty="0">
              <a:solidFill>
                <a:schemeClr val="dk1"/>
              </a:solidFill>
              <a:latin typeface="Calibri"/>
              <a:cs typeface="Calibri"/>
            </a:endParaRPr>
          </a:p>
          <a:p>
            <a:pPr lvl="4"/>
            <a:endParaRPr lang="es-ES_tradnl" sz="1200" dirty="0">
              <a:latin typeface="Calibri" panose="020F0502020204030204" pitchFamily="34" charset="0"/>
              <a:cs typeface="Calibri" panose="020F0502020204030204" pitchFamily="34" charset="0"/>
            </a:endParaRPr>
          </a:p>
        </p:txBody>
      </p:sp>
      <p:sp>
        <p:nvSpPr>
          <p:cNvPr id="6" name="Marcador de texto 3">
            <a:extLst>
              <a:ext uri="{FF2B5EF4-FFF2-40B4-BE49-F238E27FC236}">
                <a16:creationId xmlns:a16="http://schemas.microsoft.com/office/drawing/2014/main" id="{3F8F1B7A-F4E9-E5CE-32E2-14C53D8FB290}"/>
              </a:ext>
            </a:extLst>
          </p:cNvPr>
          <p:cNvSpPr txBox="1">
            <a:spLocks/>
          </p:cNvSpPr>
          <p:nvPr/>
        </p:nvSpPr>
        <p:spPr>
          <a:xfrm>
            <a:off x="789405" y="1920874"/>
            <a:ext cx="18664662" cy="8991601"/>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50800" lvl="0" indent="0" algn="l" rtl="0">
              <a:lnSpc>
                <a:spcPct val="90000"/>
              </a:lnSpc>
              <a:spcBef>
                <a:spcPts val="1000"/>
              </a:spcBef>
              <a:spcAft>
                <a:spcPts val="0"/>
              </a:spcAft>
              <a:buSzPts val="2800"/>
              <a:buNone/>
            </a:pPr>
            <a:endParaRPr lang="es-MX" sz="5400" dirty="0">
              <a:solidFill>
                <a:srgbClr val="0F243E"/>
              </a:solidFill>
            </a:endParaRPr>
          </a:p>
          <a:p>
            <a:pPr marL="50800" lvl="0" indent="0" algn="l" rtl="0">
              <a:lnSpc>
                <a:spcPct val="90000"/>
              </a:lnSpc>
              <a:spcBef>
                <a:spcPts val="1000"/>
              </a:spcBef>
              <a:spcAft>
                <a:spcPts val="0"/>
              </a:spcAft>
              <a:buSzPts val="2800"/>
              <a:buNone/>
            </a:pPr>
            <a:endParaRPr lang="es-MX" sz="5400" dirty="0">
              <a:solidFill>
                <a:srgbClr val="0F243E"/>
              </a:solidFill>
            </a:endParaRPr>
          </a:p>
          <a:p>
            <a:pPr marL="50800" lvl="0" indent="0" algn="l" rtl="0">
              <a:lnSpc>
                <a:spcPct val="90000"/>
              </a:lnSpc>
              <a:spcBef>
                <a:spcPts val="1000"/>
              </a:spcBef>
              <a:spcAft>
                <a:spcPts val="0"/>
              </a:spcAft>
              <a:buSzPts val="2800"/>
              <a:buNone/>
            </a:pPr>
            <a:endParaRPr lang="es-MX" sz="5400" dirty="0">
              <a:solidFill>
                <a:srgbClr val="0F243E"/>
              </a:solidFill>
            </a:endParaRPr>
          </a:p>
          <a:p>
            <a:pPr marL="0" marR="0" lvl="0" indent="0" algn="just" rtl="0">
              <a:lnSpc>
                <a:spcPct val="100000"/>
              </a:lnSpc>
              <a:spcBef>
                <a:spcPts val="0"/>
              </a:spcBef>
              <a:spcAft>
                <a:spcPts val="0"/>
              </a:spcAft>
              <a:buNone/>
            </a:pPr>
            <a:endParaRPr lang="es-MX" sz="3600" b="0" i="0" u="none" strike="noStrike" cap="none" dirty="0">
              <a:solidFill>
                <a:srgbClr val="0F243E"/>
              </a:solidFill>
              <a:latin typeface="Arial" panose="020B0604020202020204" pitchFamily="34" charset="0"/>
              <a:ea typeface="Calibri"/>
              <a:cs typeface="Arial" panose="020B0604020202020204" pitchFamily="34" charset="0"/>
              <a:sym typeface="Calibri"/>
            </a:endParaRPr>
          </a:p>
          <a:p>
            <a:pPr marL="0" marR="0" lvl="0" indent="0" algn="just" rtl="0">
              <a:lnSpc>
                <a:spcPct val="100000"/>
              </a:lnSpc>
              <a:spcBef>
                <a:spcPts val="0"/>
              </a:spcBef>
              <a:spcAft>
                <a:spcPts val="0"/>
              </a:spcAft>
              <a:buNone/>
            </a:pPr>
            <a:r>
              <a:rPr lang="es-MX" sz="3600" b="0" i="0" u="none" strike="noStrike" cap="none" dirty="0">
                <a:solidFill>
                  <a:srgbClr val="0F243E"/>
                </a:solidFill>
                <a:latin typeface="Arial" panose="020B0604020202020204" pitchFamily="34" charset="0"/>
                <a:ea typeface="Century Gothic"/>
                <a:cs typeface="Arial" panose="020B0604020202020204" pitchFamily="34" charset="0"/>
                <a:sym typeface="Century Gothic"/>
              </a:rPr>
              <a:t> </a:t>
            </a:r>
            <a:endParaRPr lang="es-MX" sz="3600" dirty="0">
              <a:latin typeface="Arial" panose="020B0604020202020204" pitchFamily="34" charset="0"/>
              <a:cs typeface="Arial" panose="020B0604020202020204" pitchFamily="34" charset="0"/>
            </a:endParaRPr>
          </a:p>
          <a:p>
            <a:pPr marL="0" marR="0" lvl="0" indent="0" algn="just" rtl="0">
              <a:lnSpc>
                <a:spcPct val="100000"/>
              </a:lnSpc>
              <a:spcBef>
                <a:spcPts val="0"/>
              </a:spcBef>
              <a:spcAft>
                <a:spcPts val="0"/>
              </a:spcAft>
              <a:buNone/>
            </a:pPr>
            <a:r>
              <a:rPr lang="es-MX" sz="3600" b="0" i="0" u="none" strike="noStrike" cap="none" dirty="0">
                <a:solidFill>
                  <a:srgbClr val="0F243E"/>
                </a:solidFill>
                <a:latin typeface="Arial" panose="020B0604020202020204" pitchFamily="34" charset="0"/>
                <a:ea typeface="Century Gothic"/>
                <a:cs typeface="Arial" panose="020B0604020202020204" pitchFamily="34" charset="0"/>
                <a:sym typeface="Century Gothic"/>
              </a:rPr>
              <a:t>      </a:t>
            </a:r>
          </a:p>
          <a:p>
            <a:pPr marL="0" marR="0" lvl="0" indent="0" algn="just" rtl="0">
              <a:lnSpc>
                <a:spcPct val="100000"/>
              </a:lnSpc>
              <a:spcBef>
                <a:spcPts val="0"/>
              </a:spcBef>
              <a:spcAft>
                <a:spcPts val="0"/>
              </a:spcAft>
              <a:buNone/>
            </a:pPr>
            <a:r>
              <a:rPr lang="es-MX" sz="3600" b="0" i="0" u="none" strike="noStrike" cap="none" dirty="0">
                <a:solidFill>
                  <a:srgbClr val="0F243E"/>
                </a:solidFill>
                <a:latin typeface="Arial" panose="020B0604020202020204" pitchFamily="34" charset="0"/>
                <a:ea typeface="Century Gothic"/>
                <a:cs typeface="Arial" panose="020B0604020202020204" pitchFamily="34" charset="0"/>
                <a:sym typeface="Century Gothic"/>
              </a:rPr>
              <a:t>      </a:t>
            </a:r>
          </a:p>
          <a:p>
            <a:pPr marL="0" marR="0" lvl="0" indent="0" algn="just" rtl="0">
              <a:lnSpc>
                <a:spcPct val="100000"/>
              </a:lnSpc>
              <a:spcBef>
                <a:spcPts val="0"/>
              </a:spcBef>
              <a:spcAft>
                <a:spcPts val="0"/>
              </a:spcAft>
              <a:buNone/>
            </a:pPr>
            <a:endParaRPr lang="es-MX" sz="3600" b="0" i="0" u="none" strike="noStrike" cap="none" dirty="0">
              <a:solidFill>
                <a:srgbClr val="0F243E"/>
              </a:solidFill>
              <a:latin typeface="Arial" panose="020B0604020202020204" pitchFamily="34" charset="0"/>
              <a:ea typeface="Century Gothic"/>
              <a:cs typeface="Arial" panose="020B0604020202020204" pitchFamily="34" charset="0"/>
              <a:sym typeface="Century Gothic"/>
            </a:endParaRPr>
          </a:p>
          <a:p>
            <a:pPr marL="0" marR="0" lvl="0" indent="0" algn="just" rtl="0">
              <a:lnSpc>
                <a:spcPct val="100000"/>
              </a:lnSpc>
              <a:spcBef>
                <a:spcPts val="0"/>
              </a:spcBef>
              <a:spcAft>
                <a:spcPts val="0"/>
              </a:spcAft>
              <a:buNone/>
            </a:pPr>
            <a:r>
              <a:rPr lang="es-MX" sz="3600" b="0" i="0" u="none" strike="noStrike" cap="none" dirty="0">
                <a:solidFill>
                  <a:srgbClr val="0F243E"/>
                </a:solidFill>
                <a:latin typeface="Arial" panose="020B0604020202020204" pitchFamily="34" charset="0"/>
                <a:ea typeface="Century Gothic"/>
                <a:cs typeface="Arial" panose="020B0604020202020204" pitchFamily="34" charset="0"/>
                <a:sym typeface="Century Gothic"/>
              </a:rPr>
              <a:t>                                                                                                                        </a:t>
            </a:r>
            <a:endParaRPr lang="es-MX" sz="3600" dirty="0">
              <a:latin typeface="Arial" panose="020B0604020202020204" pitchFamily="34" charset="0"/>
              <a:cs typeface="Arial" panose="020B0604020202020204" pitchFamily="34" charset="0"/>
            </a:endParaRPr>
          </a:p>
          <a:p>
            <a:pPr marL="0" marR="0" lvl="0" indent="0" algn="just" rtl="0">
              <a:lnSpc>
                <a:spcPct val="100000"/>
              </a:lnSpc>
              <a:spcBef>
                <a:spcPts val="0"/>
              </a:spcBef>
              <a:spcAft>
                <a:spcPts val="0"/>
              </a:spcAft>
              <a:buNone/>
            </a:pPr>
            <a:endParaRPr lang="es-MX" sz="3600" b="0" i="0" u="none" strike="noStrike" cap="none" dirty="0">
              <a:solidFill>
                <a:srgbClr val="0F243E"/>
              </a:solidFill>
              <a:latin typeface="Arial" panose="020B0604020202020204" pitchFamily="34" charset="0"/>
              <a:ea typeface="Century Gothic"/>
              <a:cs typeface="Arial" panose="020B0604020202020204" pitchFamily="34" charset="0"/>
              <a:sym typeface="Century Gothic"/>
            </a:endParaRPr>
          </a:p>
          <a:p>
            <a:pPr marL="0" marR="0" lvl="0" indent="0" algn="just" rtl="0">
              <a:lnSpc>
                <a:spcPct val="100000"/>
              </a:lnSpc>
              <a:spcBef>
                <a:spcPts val="0"/>
              </a:spcBef>
              <a:spcAft>
                <a:spcPts val="0"/>
              </a:spcAft>
              <a:buNone/>
            </a:pPr>
            <a:endParaRPr lang="es-MX" sz="3600" b="0" i="0" u="none" strike="noStrike" cap="none" dirty="0">
              <a:solidFill>
                <a:srgbClr val="0F243E"/>
              </a:solidFill>
              <a:latin typeface="Arial" panose="020B0604020202020204" pitchFamily="34" charset="0"/>
              <a:ea typeface="Calibri"/>
              <a:cs typeface="Arial" panose="020B0604020202020204" pitchFamily="34" charset="0"/>
              <a:sym typeface="Calibri"/>
            </a:endParaRPr>
          </a:p>
          <a:p>
            <a:pPr marL="0" marR="0" lvl="0" indent="0" algn="just" rtl="0">
              <a:lnSpc>
                <a:spcPct val="100000"/>
              </a:lnSpc>
              <a:spcBef>
                <a:spcPts val="0"/>
              </a:spcBef>
              <a:spcAft>
                <a:spcPts val="0"/>
              </a:spcAft>
              <a:buNone/>
            </a:pPr>
            <a:endParaRPr lang="es-MX" sz="3600" dirty="0">
              <a:solidFill>
                <a:srgbClr val="0F243E"/>
              </a:solidFill>
              <a:latin typeface="Arial" panose="020B0604020202020204" pitchFamily="34" charset="0"/>
              <a:ea typeface="Calibri"/>
              <a:cs typeface="Arial" panose="020B0604020202020204" pitchFamily="34" charset="0"/>
              <a:sym typeface="Calibri"/>
            </a:endParaRPr>
          </a:p>
          <a:p>
            <a:pPr marL="0" marR="0" lvl="0" indent="0" algn="just" rtl="0">
              <a:lnSpc>
                <a:spcPct val="100000"/>
              </a:lnSpc>
              <a:spcBef>
                <a:spcPts val="0"/>
              </a:spcBef>
              <a:spcAft>
                <a:spcPts val="0"/>
              </a:spcAft>
              <a:buNone/>
            </a:pPr>
            <a:endParaRPr lang="es-MX" sz="3600" dirty="0">
              <a:solidFill>
                <a:srgbClr val="0F243E"/>
              </a:solidFill>
              <a:latin typeface="Arial" panose="020B0604020202020204" pitchFamily="34" charset="0"/>
              <a:ea typeface="Calibri"/>
              <a:cs typeface="Arial" panose="020B0604020202020204" pitchFamily="34" charset="0"/>
              <a:sym typeface="Calibri"/>
            </a:endParaRPr>
          </a:p>
          <a:p>
            <a:pPr marL="0" marR="0" lvl="0" indent="0" algn="just" rtl="0">
              <a:lnSpc>
                <a:spcPct val="100000"/>
              </a:lnSpc>
              <a:spcBef>
                <a:spcPts val="0"/>
              </a:spcBef>
              <a:spcAft>
                <a:spcPts val="0"/>
              </a:spcAft>
              <a:buNone/>
            </a:pPr>
            <a:endParaRPr lang="es-MX" sz="3600" b="0" i="0" u="none" strike="noStrike" cap="none" dirty="0">
              <a:solidFill>
                <a:srgbClr val="0F243E"/>
              </a:solidFill>
              <a:latin typeface="Arial" panose="020B0604020202020204" pitchFamily="34" charset="0"/>
              <a:ea typeface="Calibri"/>
              <a:cs typeface="Arial" panose="020B0604020202020204" pitchFamily="34" charset="0"/>
              <a:sym typeface="Calibri"/>
            </a:endParaRPr>
          </a:p>
          <a:p>
            <a:pPr marL="0" marR="0" lvl="0" indent="0" algn="just" rtl="0">
              <a:lnSpc>
                <a:spcPct val="100000"/>
              </a:lnSpc>
              <a:spcBef>
                <a:spcPts val="0"/>
              </a:spcBef>
              <a:spcAft>
                <a:spcPts val="0"/>
              </a:spcAft>
              <a:buNone/>
            </a:pPr>
            <a:endParaRPr lang="es-MX" sz="3600" b="0" i="0" u="none" strike="noStrike" cap="none" dirty="0">
              <a:solidFill>
                <a:srgbClr val="0F243E"/>
              </a:solidFill>
              <a:latin typeface="Arial" panose="020B0604020202020204" pitchFamily="34" charset="0"/>
              <a:ea typeface="Calibri"/>
              <a:cs typeface="Arial" panose="020B0604020202020204" pitchFamily="34" charset="0"/>
              <a:sym typeface="Calibri"/>
            </a:endParaRPr>
          </a:p>
          <a:p>
            <a:pPr marL="50800" algn="just" rtl="0">
              <a:lnSpc>
                <a:spcPct val="90000"/>
              </a:lnSpc>
              <a:spcBef>
                <a:spcPts val="1000"/>
              </a:spcBef>
              <a:buSzPts val="2800"/>
            </a:pPr>
            <a:endParaRPr lang="es-MX" sz="3600" dirty="0">
              <a:solidFill>
                <a:schemeClr val="tx1"/>
              </a:solidFill>
              <a:latin typeface="Arial" panose="020B0604020202020204" pitchFamily="34" charset="0"/>
              <a:cs typeface="Arial" panose="020B0604020202020204" pitchFamily="34" charset="0"/>
            </a:endParaRPr>
          </a:p>
          <a:p>
            <a:pPr marL="50800" lvl="0" indent="0" algn="just" rtl="0">
              <a:lnSpc>
                <a:spcPct val="90000"/>
              </a:lnSpc>
              <a:spcBef>
                <a:spcPts val="1000"/>
              </a:spcBef>
              <a:spcAft>
                <a:spcPts val="0"/>
              </a:spcAft>
              <a:buSzPts val="2800"/>
              <a:buNone/>
            </a:pPr>
            <a:endParaRPr lang="es-MX" sz="3600" dirty="0">
              <a:solidFill>
                <a:schemeClr val="tx1"/>
              </a:solidFill>
              <a:latin typeface="Arial" panose="020B0604020202020204" pitchFamily="34" charset="0"/>
              <a:cs typeface="Arial" panose="020B0604020202020204" pitchFamily="34" charset="0"/>
            </a:endParaRPr>
          </a:p>
          <a:p>
            <a:pPr marL="457200" lvl="1" indent="0" algn="just" rtl="0">
              <a:lnSpc>
                <a:spcPct val="100000"/>
              </a:lnSpc>
              <a:spcBef>
                <a:spcPts val="480"/>
              </a:spcBef>
              <a:spcAft>
                <a:spcPts val="0"/>
              </a:spcAft>
              <a:buClr>
                <a:srgbClr val="818990"/>
              </a:buClr>
              <a:buSzPts val="2400"/>
              <a:buNone/>
            </a:pPr>
            <a:endParaRPr lang="es-MX" sz="3600" dirty="0">
              <a:solidFill>
                <a:srgbClr val="222222"/>
              </a:solidFill>
              <a:latin typeface="Arial" panose="020B0604020202020204" pitchFamily="34" charset="0"/>
              <a:ea typeface="Calibri"/>
              <a:cs typeface="Arial" panose="020B0604020202020204" pitchFamily="34" charset="0"/>
              <a:sym typeface="Calibri"/>
            </a:endParaRPr>
          </a:p>
          <a:p>
            <a:pPr marL="457200" lvl="1" indent="0" algn="just" rtl="0">
              <a:lnSpc>
                <a:spcPct val="100000"/>
              </a:lnSpc>
              <a:spcBef>
                <a:spcPts val="480"/>
              </a:spcBef>
              <a:spcAft>
                <a:spcPts val="0"/>
              </a:spcAft>
              <a:buClr>
                <a:srgbClr val="222222"/>
              </a:buClr>
              <a:buSzPts val="2400"/>
              <a:buNone/>
            </a:pPr>
            <a:endParaRPr lang="es-MX" sz="3600" b="1" i="1" dirty="0">
              <a:solidFill>
                <a:srgbClr val="222222"/>
              </a:solidFill>
              <a:latin typeface="Arial" panose="020B0604020202020204" pitchFamily="34" charset="0"/>
              <a:ea typeface="Calibri"/>
              <a:cs typeface="Arial" panose="020B0604020202020204" pitchFamily="34" charset="0"/>
              <a:sym typeface="Calibri"/>
            </a:endParaRPr>
          </a:p>
          <a:p>
            <a:pPr marL="457200" lvl="1" indent="0" algn="just" rtl="0">
              <a:lnSpc>
                <a:spcPct val="100000"/>
              </a:lnSpc>
              <a:spcBef>
                <a:spcPts val="480"/>
              </a:spcBef>
              <a:spcAft>
                <a:spcPts val="0"/>
              </a:spcAft>
              <a:buClr>
                <a:srgbClr val="222222"/>
              </a:buClr>
              <a:buSzPts val="2400"/>
              <a:buNone/>
            </a:pPr>
            <a:endParaRPr lang="es-MX" sz="3600" b="1" i="1" dirty="0">
              <a:solidFill>
                <a:srgbClr val="222222"/>
              </a:solidFill>
              <a:latin typeface="Arial" panose="020B0604020202020204" pitchFamily="34" charset="0"/>
              <a:ea typeface="Calibri"/>
              <a:cs typeface="Arial" panose="020B0604020202020204" pitchFamily="34" charset="0"/>
              <a:sym typeface="Calibri"/>
            </a:endParaRPr>
          </a:p>
          <a:p>
            <a:pPr marR="0" lvl="0" algn="just" rtl="0">
              <a:lnSpc>
                <a:spcPct val="100000"/>
              </a:lnSpc>
              <a:spcBef>
                <a:spcPts val="0"/>
              </a:spcBef>
              <a:spcAft>
                <a:spcPts val="0"/>
              </a:spcAft>
            </a:pPr>
            <a:endParaRPr lang="es-CL" sz="3600" dirty="0">
              <a:solidFill>
                <a:srgbClr val="222222"/>
              </a:solidFill>
              <a:latin typeface="Arial" panose="020B0604020202020204" pitchFamily="34" charset="0"/>
              <a:cs typeface="Arial" panose="020B0604020202020204" pitchFamily="34" charset="0"/>
              <a:sym typeface="Calibri"/>
            </a:endParaRPr>
          </a:p>
          <a:p>
            <a:pPr marL="285750" marR="0" lvl="0" indent="-285750" algn="just" rtl="0">
              <a:lnSpc>
                <a:spcPct val="100000"/>
              </a:lnSpc>
              <a:spcBef>
                <a:spcPts val="0"/>
              </a:spcBef>
              <a:spcAft>
                <a:spcPts val="0"/>
              </a:spcAft>
              <a:buFont typeface="Arial" panose="020B0604020202020204" pitchFamily="34" charset="0"/>
              <a:buChar char="•"/>
            </a:pPr>
            <a:endParaRPr lang="es-ES_tradnl" sz="1200" dirty="0">
              <a:latin typeface="Calibri" panose="020F0502020204030204" pitchFamily="34" charset="0"/>
              <a:cs typeface="Calibri" panose="020F0502020204030204" pitchFamily="34" charset="0"/>
            </a:endParaRPr>
          </a:p>
        </p:txBody>
      </p:sp>
      <p:pic>
        <p:nvPicPr>
          <p:cNvPr id="8" name="Google Shape;480;p43">
            <a:extLst>
              <a:ext uri="{FF2B5EF4-FFF2-40B4-BE49-F238E27FC236}">
                <a16:creationId xmlns:a16="http://schemas.microsoft.com/office/drawing/2014/main" id="{6267182B-9B8D-FB6D-920C-899C07D15C2E}"/>
              </a:ext>
            </a:extLst>
          </p:cNvPr>
          <p:cNvPicPr preferRelativeResize="0"/>
          <p:nvPr/>
        </p:nvPicPr>
        <p:blipFill rotWithShape="1">
          <a:blip r:embed="rId2">
            <a:alphaModFix/>
          </a:blip>
          <a:srcRect/>
          <a:stretch/>
        </p:blipFill>
        <p:spPr>
          <a:xfrm>
            <a:off x="789405" y="3216275"/>
            <a:ext cx="10029831" cy="5838825"/>
          </a:xfrm>
          <a:prstGeom prst="rect">
            <a:avLst/>
          </a:prstGeom>
          <a:noFill/>
          <a:ln>
            <a:noFill/>
          </a:ln>
        </p:spPr>
      </p:pic>
      <p:cxnSp>
        <p:nvCxnSpPr>
          <p:cNvPr id="9" name="Google Shape;484;p43">
            <a:extLst>
              <a:ext uri="{FF2B5EF4-FFF2-40B4-BE49-F238E27FC236}">
                <a16:creationId xmlns:a16="http://schemas.microsoft.com/office/drawing/2014/main" id="{F005E94C-5FA2-4922-97E9-1C780F7B7EE5}"/>
              </a:ext>
            </a:extLst>
          </p:cNvPr>
          <p:cNvCxnSpPr/>
          <p:nvPr/>
        </p:nvCxnSpPr>
        <p:spPr>
          <a:xfrm rot="10800000" flipH="1">
            <a:off x="2432050" y="8407850"/>
            <a:ext cx="167400" cy="1294500"/>
          </a:xfrm>
          <a:prstGeom prst="curvedConnector4">
            <a:avLst>
              <a:gd name="adj1" fmla="val -136559"/>
              <a:gd name="adj2" fmla="val 55888"/>
            </a:avLst>
          </a:prstGeom>
          <a:noFill/>
          <a:ln w="19050" cap="flat" cmpd="sng">
            <a:solidFill>
              <a:srgbClr val="DC2971"/>
            </a:solidFill>
            <a:prstDash val="solid"/>
            <a:round/>
            <a:headEnd type="none" w="sm" len="sm"/>
            <a:tailEnd type="triangle" w="med" len="med"/>
          </a:ln>
        </p:spPr>
      </p:cxnSp>
      <p:pic>
        <p:nvPicPr>
          <p:cNvPr id="10" name="Google Shape;482;p43">
            <a:extLst>
              <a:ext uri="{FF2B5EF4-FFF2-40B4-BE49-F238E27FC236}">
                <a16:creationId xmlns:a16="http://schemas.microsoft.com/office/drawing/2014/main" id="{D9CFCDA4-83E5-76AA-3B01-967CCF58442F}"/>
              </a:ext>
            </a:extLst>
          </p:cNvPr>
          <p:cNvPicPr preferRelativeResize="0"/>
          <p:nvPr/>
        </p:nvPicPr>
        <p:blipFill rotWithShape="1">
          <a:blip r:embed="rId3">
            <a:alphaModFix/>
          </a:blip>
          <a:srcRect/>
          <a:stretch/>
        </p:blipFill>
        <p:spPr>
          <a:xfrm>
            <a:off x="2494159" y="9438411"/>
            <a:ext cx="8684435" cy="545376"/>
          </a:xfrm>
          <a:prstGeom prst="rect">
            <a:avLst/>
          </a:prstGeom>
          <a:noFill/>
          <a:ln>
            <a:noFill/>
          </a:ln>
        </p:spPr>
      </p:pic>
      <p:cxnSp>
        <p:nvCxnSpPr>
          <p:cNvPr id="11" name="Google Shape;485;p43">
            <a:extLst>
              <a:ext uri="{FF2B5EF4-FFF2-40B4-BE49-F238E27FC236}">
                <a16:creationId xmlns:a16="http://schemas.microsoft.com/office/drawing/2014/main" id="{F483983D-0EE5-2D45-47EF-1D5A63F1546A}"/>
              </a:ext>
            </a:extLst>
          </p:cNvPr>
          <p:cNvCxnSpPr>
            <a:cxnSpLocks/>
          </p:cNvCxnSpPr>
          <p:nvPr/>
        </p:nvCxnSpPr>
        <p:spPr>
          <a:xfrm rot="10800000">
            <a:off x="3270250" y="4400597"/>
            <a:ext cx="3962400" cy="3778006"/>
          </a:xfrm>
          <a:prstGeom prst="curvedConnector3">
            <a:avLst>
              <a:gd name="adj1" fmla="val 50000"/>
            </a:avLst>
          </a:prstGeom>
          <a:noFill/>
          <a:ln w="28575" cap="flat" cmpd="sng">
            <a:solidFill>
              <a:srgbClr val="DC2971"/>
            </a:solidFill>
            <a:prstDash val="solid"/>
            <a:round/>
            <a:headEnd type="none" w="sm" len="sm"/>
            <a:tailEnd type="triangle" w="med" len="med"/>
          </a:ln>
        </p:spPr>
      </p:cxnSp>
      <p:pic>
        <p:nvPicPr>
          <p:cNvPr id="13" name="Google Shape;481;p43">
            <a:extLst>
              <a:ext uri="{FF2B5EF4-FFF2-40B4-BE49-F238E27FC236}">
                <a16:creationId xmlns:a16="http://schemas.microsoft.com/office/drawing/2014/main" id="{8C8928DC-97A4-9BD0-C91C-A9B2B499C705}"/>
              </a:ext>
            </a:extLst>
          </p:cNvPr>
          <p:cNvPicPr preferRelativeResize="0"/>
          <p:nvPr/>
        </p:nvPicPr>
        <p:blipFill rotWithShape="1">
          <a:blip r:embed="rId4">
            <a:alphaModFix/>
          </a:blip>
          <a:srcRect/>
          <a:stretch/>
        </p:blipFill>
        <p:spPr>
          <a:xfrm>
            <a:off x="7047479" y="7796189"/>
            <a:ext cx="4299971" cy="850032"/>
          </a:xfrm>
          <a:prstGeom prst="rect">
            <a:avLst/>
          </a:prstGeom>
          <a:noFill/>
          <a:ln>
            <a:noFill/>
          </a:ln>
        </p:spPr>
      </p:pic>
      <p:sp>
        <p:nvSpPr>
          <p:cNvPr id="14" name="Google Shape;486;p43">
            <a:extLst>
              <a:ext uri="{FF2B5EF4-FFF2-40B4-BE49-F238E27FC236}">
                <a16:creationId xmlns:a16="http://schemas.microsoft.com/office/drawing/2014/main" id="{FBD59CE1-118D-01CF-9E87-4909B9A6CFB5}"/>
              </a:ext>
            </a:extLst>
          </p:cNvPr>
          <p:cNvSpPr/>
          <p:nvPr/>
        </p:nvSpPr>
        <p:spPr>
          <a:xfrm>
            <a:off x="13023850" y="3695794"/>
            <a:ext cx="4724400" cy="2016078"/>
          </a:xfrm>
          <a:custGeom>
            <a:avLst/>
            <a:gdLst/>
            <a:ahLst/>
            <a:cxnLst/>
            <a:rect l="l" t="t" r="r" b="b"/>
            <a:pathLst>
              <a:path w="2398065" h="969804" extrusionOk="0">
                <a:moveTo>
                  <a:pt x="0" y="0"/>
                </a:moveTo>
                <a:cubicBezTo>
                  <a:pt x="209585" y="-5097"/>
                  <a:pt x="447390" y="23855"/>
                  <a:pt x="575536" y="0"/>
                </a:cubicBezTo>
                <a:cubicBezTo>
                  <a:pt x="703682" y="-23855"/>
                  <a:pt x="943942" y="60839"/>
                  <a:pt x="1103110" y="0"/>
                </a:cubicBezTo>
                <a:cubicBezTo>
                  <a:pt x="1262278" y="-60839"/>
                  <a:pt x="1498741" y="57216"/>
                  <a:pt x="1750587" y="0"/>
                </a:cubicBezTo>
                <a:cubicBezTo>
                  <a:pt x="2002433" y="-57216"/>
                  <a:pt x="2096967" y="45275"/>
                  <a:pt x="2398065" y="0"/>
                </a:cubicBezTo>
                <a:cubicBezTo>
                  <a:pt x="2450804" y="156960"/>
                  <a:pt x="2342261" y="269627"/>
                  <a:pt x="2398065" y="475204"/>
                </a:cubicBezTo>
                <a:cubicBezTo>
                  <a:pt x="2453869" y="680781"/>
                  <a:pt x="2364856" y="735184"/>
                  <a:pt x="2398065" y="969804"/>
                </a:cubicBezTo>
                <a:cubicBezTo>
                  <a:pt x="2227286" y="1033941"/>
                  <a:pt x="2050227" y="969762"/>
                  <a:pt x="1798549" y="969804"/>
                </a:cubicBezTo>
                <a:cubicBezTo>
                  <a:pt x="1546871" y="969846"/>
                  <a:pt x="1364364" y="901551"/>
                  <a:pt x="1151071" y="969804"/>
                </a:cubicBezTo>
                <a:cubicBezTo>
                  <a:pt x="937778" y="1038057"/>
                  <a:pt x="825449" y="934899"/>
                  <a:pt x="623497" y="969804"/>
                </a:cubicBezTo>
                <a:cubicBezTo>
                  <a:pt x="421545" y="1004709"/>
                  <a:pt x="262468" y="968728"/>
                  <a:pt x="0" y="969804"/>
                </a:cubicBezTo>
                <a:cubicBezTo>
                  <a:pt x="-17062" y="748848"/>
                  <a:pt x="50921" y="639724"/>
                  <a:pt x="0" y="484902"/>
                </a:cubicBezTo>
                <a:cubicBezTo>
                  <a:pt x="-50921" y="330080"/>
                  <a:pt x="49123" y="133329"/>
                  <a:pt x="0" y="0"/>
                </a:cubicBezTo>
                <a:close/>
              </a:path>
            </a:pathLst>
          </a:custGeom>
          <a:noFill/>
          <a:ln w="9525" cap="flat" cmpd="sng">
            <a:solidFill>
              <a:srgbClr val="00B0F0"/>
            </a:solidFill>
            <a:prstDash val="solid"/>
            <a:round/>
            <a:headEnd type="none" w="sm" len="sm"/>
            <a:tailEnd type="none" w="sm" len="sm"/>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None/>
            </a:pPr>
            <a:r>
              <a:rPr lang="en-US" sz="3200" b="0" i="0" u="none" strike="noStrike" cap="none" dirty="0" err="1">
                <a:solidFill>
                  <a:srgbClr val="000000"/>
                </a:solidFill>
                <a:latin typeface="Arial" panose="020B0604020202020204" pitchFamily="34" charset="0"/>
                <a:ea typeface="Century Gothic"/>
                <a:cs typeface="Arial" panose="020B0604020202020204" pitchFamily="34" charset="0"/>
                <a:sym typeface="Century Gothic"/>
              </a:rPr>
              <a:t>Cuando</a:t>
            </a:r>
            <a:r>
              <a:rPr lang="en-US" sz="3200" b="0" i="0" u="none" strike="noStrike" cap="none" dirty="0">
                <a:solidFill>
                  <a:srgbClr val="000000"/>
                </a:solidFill>
                <a:latin typeface="Arial" panose="020B0604020202020204" pitchFamily="34" charset="0"/>
                <a:ea typeface="Century Gothic"/>
                <a:cs typeface="Arial" panose="020B0604020202020204" pitchFamily="34" charset="0"/>
                <a:sym typeface="Century Gothic"/>
              </a:rPr>
              <a:t> </a:t>
            </a:r>
            <a:r>
              <a:rPr lang="en-US" sz="3200" b="0" i="0" u="none" strike="noStrike" cap="none" dirty="0" err="1">
                <a:solidFill>
                  <a:srgbClr val="000000"/>
                </a:solidFill>
                <a:latin typeface="Arial" panose="020B0604020202020204" pitchFamily="34" charset="0"/>
                <a:ea typeface="Century Gothic"/>
                <a:cs typeface="Arial" panose="020B0604020202020204" pitchFamily="34" charset="0"/>
                <a:sym typeface="Century Gothic"/>
              </a:rPr>
              <a:t>existe</a:t>
            </a:r>
            <a:r>
              <a:rPr lang="en-US" sz="3200" b="0" i="0" u="none" strike="noStrike" cap="none" dirty="0">
                <a:solidFill>
                  <a:srgbClr val="000000"/>
                </a:solidFill>
                <a:latin typeface="Arial" panose="020B0604020202020204" pitchFamily="34" charset="0"/>
                <a:ea typeface="Century Gothic"/>
                <a:cs typeface="Arial" panose="020B0604020202020204" pitchFamily="34" charset="0"/>
                <a:sym typeface="Century Gothic"/>
              </a:rPr>
              <a:t> </a:t>
            </a:r>
            <a:r>
              <a:rPr lang="en-US" sz="3200" b="0" i="0" u="none" strike="noStrike" cap="none" dirty="0" err="1">
                <a:solidFill>
                  <a:srgbClr val="000000"/>
                </a:solidFill>
                <a:latin typeface="Arial" panose="020B0604020202020204" pitchFamily="34" charset="0"/>
                <a:ea typeface="Century Gothic"/>
                <a:cs typeface="Arial" panose="020B0604020202020204" pitchFamily="34" charset="0"/>
                <a:sym typeface="Century Gothic"/>
              </a:rPr>
              <a:t>más</a:t>
            </a:r>
            <a:r>
              <a:rPr lang="en-US" sz="3200" b="0" i="0" u="none" strike="noStrike" cap="none" dirty="0">
                <a:solidFill>
                  <a:srgbClr val="000000"/>
                </a:solidFill>
                <a:latin typeface="Arial" panose="020B0604020202020204" pitchFamily="34" charset="0"/>
                <a:ea typeface="Century Gothic"/>
                <a:cs typeface="Arial" panose="020B0604020202020204" pitchFamily="34" charset="0"/>
                <a:sym typeface="Century Gothic"/>
              </a:rPr>
              <a:t> de un </a:t>
            </a:r>
            <a:r>
              <a:rPr lang="en-US" sz="3200" b="0" i="0" u="none" strike="noStrike" cap="none" dirty="0" err="1">
                <a:solidFill>
                  <a:srgbClr val="000000"/>
                </a:solidFill>
                <a:latin typeface="Arial" panose="020B0604020202020204" pitchFamily="34" charset="0"/>
                <a:ea typeface="Century Gothic"/>
                <a:cs typeface="Arial" panose="020B0604020202020204" pitchFamily="34" charset="0"/>
                <a:sym typeface="Century Gothic"/>
              </a:rPr>
              <a:t>método</a:t>
            </a:r>
            <a:r>
              <a:rPr lang="en-US" sz="3200" b="0" i="0" u="none" strike="noStrike" cap="none" dirty="0">
                <a:solidFill>
                  <a:srgbClr val="000000"/>
                </a:solidFill>
                <a:latin typeface="Arial" panose="020B0604020202020204" pitchFamily="34" charset="0"/>
                <a:ea typeface="Century Gothic"/>
                <a:cs typeface="Arial" panose="020B0604020202020204" pitchFamily="34" charset="0"/>
                <a:sym typeface="Century Gothic"/>
              </a:rPr>
              <a:t> constructor se llama </a:t>
            </a:r>
            <a:r>
              <a:rPr lang="en-US" sz="3200" b="1" i="0" u="none" strike="noStrike" cap="none" dirty="0" err="1">
                <a:solidFill>
                  <a:srgbClr val="000000"/>
                </a:solidFill>
                <a:latin typeface="Arial" panose="020B0604020202020204" pitchFamily="34" charset="0"/>
                <a:ea typeface="Century Gothic"/>
                <a:cs typeface="Arial" panose="020B0604020202020204" pitchFamily="34" charset="0"/>
                <a:sym typeface="Century Gothic"/>
              </a:rPr>
              <a:t>sobrecarga</a:t>
            </a:r>
            <a:r>
              <a:rPr lang="en-US" sz="3200" b="1" i="0" u="none" strike="noStrike" cap="none" dirty="0">
                <a:solidFill>
                  <a:srgbClr val="000000"/>
                </a:solidFill>
                <a:latin typeface="Arial" panose="020B0604020202020204" pitchFamily="34" charset="0"/>
                <a:ea typeface="Century Gothic"/>
                <a:cs typeface="Arial" panose="020B0604020202020204" pitchFamily="34" charset="0"/>
                <a:sym typeface="Century Gothic"/>
              </a:rPr>
              <a:t> </a:t>
            </a:r>
            <a:r>
              <a:rPr lang="en-US" sz="3200" b="0" i="0" u="none" strike="noStrike" cap="none" dirty="0">
                <a:solidFill>
                  <a:srgbClr val="000000"/>
                </a:solidFill>
                <a:latin typeface="Arial" panose="020B0604020202020204" pitchFamily="34" charset="0"/>
                <a:ea typeface="Century Gothic"/>
                <a:cs typeface="Arial" panose="020B0604020202020204" pitchFamily="34" charset="0"/>
                <a:sym typeface="Century Gothic"/>
              </a:rPr>
              <a:t>de </a:t>
            </a:r>
            <a:r>
              <a:rPr lang="en-US" sz="3200" b="0" i="0" u="none" strike="noStrike" cap="none" dirty="0" err="1">
                <a:solidFill>
                  <a:srgbClr val="000000"/>
                </a:solidFill>
                <a:latin typeface="Arial" panose="020B0604020202020204" pitchFamily="34" charset="0"/>
                <a:ea typeface="Century Gothic"/>
                <a:cs typeface="Arial" panose="020B0604020202020204" pitchFamily="34" charset="0"/>
                <a:sym typeface="Century Gothic"/>
              </a:rPr>
              <a:t>este</a:t>
            </a:r>
            <a:r>
              <a:rPr lang="en-US" sz="3200" b="0" i="0" u="none" strike="noStrike" cap="none" dirty="0">
                <a:solidFill>
                  <a:srgbClr val="000000"/>
                </a:solidFill>
                <a:latin typeface="Arial" panose="020B0604020202020204" pitchFamily="34" charset="0"/>
                <a:ea typeface="Century Gothic"/>
                <a:cs typeface="Arial" panose="020B0604020202020204" pitchFamily="34" charset="0"/>
                <a:sym typeface="Century Gothic"/>
              </a:rPr>
              <a:t> </a:t>
            </a:r>
            <a:r>
              <a:rPr lang="en-US" sz="3200" b="0" i="0" u="none" strike="noStrike" cap="none" dirty="0" err="1">
                <a:solidFill>
                  <a:srgbClr val="000000"/>
                </a:solidFill>
                <a:latin typeface="Arial" panose="020B0604020202020204" pitchFamily="34" charset="0"/>
                <a:ea typeface="Century Gothic"/>
                <a:cs typeface="Arial" panose="020B0604020202020204" pitchFamily="34" charset="0"/>
                <a:sym typeface="Century Gothic"/>
              </a:rPr>
              <a:t>método</a:t>
            </a:r>
            <a:endParaRPr sz="3200" dirty="0">
              <a:latin typeface="Arial" panose="020B0604020202020204" pitchFamily="34" charset="0"/>
              <a:cs typeface="Arial" panose="020B0604020202020204" pitchFamily="34" charset="0"/>
            </a:endParaRPr>
          </a:p>
          <a:p>
            <a:pPr marL="0" marR="0" lvl="0" indent="0" algn="ctr"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a:p>
            <a:pPr marL="0" marR="0" lvl="0" indent="0" algn="ctr"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a:p>
            <a:pPr marL="0" marR="0" lvl="0" indent="0" algn="ctr"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15" name="Google Shape;487;p43">
            <a:extLst>
              <a:ext uri="{FF2B5EF4-FFF2-40B4-BE49-F238E27FC236}">
                <a16:creationId xmlns:a16="http://schemas.microsoft.com/office/drawing/2014/main" id="{ED512908-1744-77D0-B4D1-FA7151CDC74E}"/>
              </a:ext>
            </a:extLst>
          </p:cNvPr>
          <p:cNvSpPr/>
          <p:nvPr/>
        </p:nvSpPr>
        <p:spPr>
          <a:xfrm>
            <a:off x="11971720" y="6289600"/>
            <a:ext cx="6435453" cy="2554505"/>
          </a:xfrm>
          <a:custGeom>
            <a:avLst/>
            <a:gdLst/>
            <a:ahLst/>
            <a:cxnLst/>
            <a:rect l="l" t="t" r="r" b="b"/>
            <a:pathLst>
              <a:path w="2665473" h="1384995" fill="none" extrusionOk="0">
                <a:moveTo>
                  <a:pt x="0" y="0"/>
                </a:moveTo>
                <a:cubicBezTo>
                  <a:pt x="153597" y="-38691"/>
                  <a:pt x="330185" y="16294"/>
                  <a:pt x="506440" y="0"/>
                </a:cubicBezTo>
                <a:cubicBezTo>
                  <a:pt x="682695" y="-16294"/>
                  <a:pt x="780008" y="31964"/>
                  <a:pt x="959570" y="0"/>
                </a:cubicBezTo>
                <a:cubicBezTo>
                  <a:pt x="1139132" y="-31964"/>
                  <a:pt x="1209189" y="2377"/>
                  <a:pt x="1439355" y="0"/>
                </a:cubicBezTo>
                <a:cubicBezTo>
                  <a:pt x="1669522" y="-2377"/>
                  <a:pt x="1881010" y="62517"/>
                  <a:pt x="1999105" y="0"/>
                </a:cubicBezTo>
                <a:cubicBezTo>
                  <a:pt x="2117200" y="-62517"/>
                  <a:pt x="2494224" y="5451"/>
                  <a:pt x="2665473" y="0"/>
                </a:cubicBezTo>
                <a:cubicBezTo>
                  <a:pt x="2676168" y="115851"/>
                  <a:pt x="2653812" y="327343"/>
                  <a:pt x="2665473" y="433965"/>
                </a:cubicBezTo>
                <a:cubicBezTo>
                  <a:pt x="2677134" y="540588"/>
                  <a:pt x="2658514" y="749540"/>
                  <a:pt x="2665473" y="854080"/>
                </a:cubicBezTo>
                <a:cubicBezTo>
                  <a:pt x="2672432" y="958620"/>
                  <a:pt x="2622685" y="1156165"/>
                  <a:pt x="2665473" y="1384995"/>
                </a:cubicBezTo>
                <a:cubicBezTo>
                  <a:pt x="2433910" y="1423948"/>
                  <a:pt x="2310537" y="1339171"/>
                  <a:pt x="2132378" y="1384995"/>
                </a:cubicBezTo>
                <a:cubicBezTo>
                  <a:pt x="1954220" y="1430819"/>
                  <a:pt x="1797467" y="1379644"/>
                  <a:pt x="1652593" y="1384995"/>
                </a:cubicBezTo>
                <a:cubicBezTo>
                  <a:pt x="1507720" y="1390346"/>
                  <a:pt x="1250295" y="1381177"/>
                  <a:pt x="1066189" y="1384995"/>
                </a:cubicBezTo>
                <a:cubicBezTo>
                  <a:pt x="882083" y="1388813"/>
                  <a:pt x="775183" y="1339002"/>
                  <a:pt x="559749" y="1384995"/>
                </a:cubicBezTo>
                <a:cubicBezTo>
                  <a:pt x="344315" y="1430988"/>
                  <a:pt x="267522" y="1328545"/>
                  <a:pt x="0" y="1384995"/>
                </a:cubicBezTo>
                <a:cubicBezTo>
                  <a:pt x="-36570" y="1187456"/>
                  <a:pt x="30444" y="1120883"/>
                  <a:pt x="0" y="909480"/>
                </a:cubicBezTo>
                <a:cubicBezTo>
                  <a:pt x="-30444" y="698078"/>
                  <a:pt x="3918" y="663944"/>
                  <a:pt x="0" y="461665"/>
                </a:cubicBezTo>
                <a:cubicBezTo>
                  <a:pt x="-3918" y="259386"/>
                  <a:pt x="41811" y="92515"/>
                  <a:pt x="0" y="0"/>
                </a:cubicBezTo>
                <a:close/>
              </a:path>
              <a:path w="2665473" h="1384995" extrusionOk="0">
                <a:moveTo>
                  <a:pt x="0" y="0"/>
                </a:moveTo>
                <a:cubicBezTo>
                  <a:pt x="176137" y="-36901"/>
                  <a:pt x="360849" y="41497"/>
                  <a:pt x="506440" y="0"/>
                </a:cubicBezTo>
                <a:cubicBezTo>
                  <a:pt x="652031" y="-41497"/>
                  <a:pt x="753308" y="15483"/>
                  <a:pt x="959570" y="0"/>
                </a:cubicBezTo>
                <a:cubicBezTo>
                  <a:pt x="1165832" y="-15483"/>
                  <a:pt x="1269110" y="33103"/>
                  <a:pt x="1545974" y="0"/>
                </a:cubicBezTo>
                <a:cubicBezTo>
                  <a:pt x="1822838" y="-33103"/>
                  <a:pt x="1867278" y="54573"/>
                  <a:pt x="2052414" y="0"/>
                </a:cubicBezTo>
                <a:cubicBezTo>
                  <a:pt x="2237550" y="-54573"/>
                  <a:pt x="2435922" y="36503"/>
                  <a:pt x="2665473" y="0"/>
                </a:cubicBezTo>
                <a:cubicBezTo>
                  <a:pt x="2667883" y="214376"/>
                  <a:pt x="2665311" y="260851"/>
                  <a:pt x="2665473" y="489365"/>
                </a:cubicBezTo>
                <a:cubicBezTo>
                  <a:pt x="2665635" y="717880"/>
                  <a:pt x="2654472" y="742713"/>
                  <a:pt x="2665473" y="951030"/>
                </a:cubicBezTo>
                <a:cubicBezTo>
                  <a:pt x="2676474" y="1159347"/>
                  <a:pt x="2658788" y="1279704"/>
                  <a:pt x="2665473" y="1384995"/>
                </a:cubicBezTo>
                <a:cubicBezTo>
                  <a:pt x="2432511" y="1439789"/>
                  <a:pt x="2362148" y="1374546"/>
                  <a:pt x="2185688" y="1384995"/>
                </a:cubicBezTo>
                <a:cubicBezTo>
                  <a:pt x="2009229" y="1395444"/>
                  <a:pt x="1872440" y="1328235"/>
                  <a:pt x="1652593" y="1384995"/>
                </a:cubicBezTo>
                <a:cubicBezTo>
                  <a:pt x="1432746" y="1441755"/>
                  <a:pt x="1295593" y="1335205"/>
                  <a:pt x="1119499" y="1384995"/>
                </a:cubicBezTo>
                <a:cubicBezTo>
                  <a:pt x="943405" y="1434785"/>
                  <a:pt x="815143" y="1335377"/>
                  <a:pt x="613059" y="1384995"/>
                </a:cubicBezTo>
                <a:cubicBezTo>
                  <a:pt x="410975" y="1434613"/>
                  <a:pt x="235556" y="1355210"/>
                  <a:pt x="0" y="1384995"/>
                </a:cubicBezTo>
                <a:cubicBezTo>
                  <a:pt x="-54680" y="1149872"/>
                  <a:pt x="22318" y="1000876"/>
                  <a:pt x="0" y="895630"/>
                </a:cubicBezTo>
                <a:cubicBezTo>
                  <a:pt x="-22318" y="790384"/>
                  <a:pt x="56894" y="529124"/>
                  <a:pt x="0" y="406265"/>
                </a:cubicBezTo>
                <a:cubicBezTo>
                  <a:pt x="-56894" y="283406"/>
                  <a:pt x="20996" y="175787"/>
                  <a:pt x="0" y="0"/>
                </a:cubicBezTo>
                <a:close/>
              </a:path>
            </a:pathLst>
          </a:custGeom>
          <a:noFill/>
          <a:ln w="9525" cap="flat" cmpd="sng">
            <a:solidFill>
              <a:srgbClr val="DC2971"/>
            </a:solidFill>
            <a:prstDash val="solid"/>
            <a:round/>
            <a:headEnd type="none" w="sm" len="sm"/>
            <a:tailEnd type="none" w="sm" len="sm"/>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n-US" sz="3200" b="0" i="0" u="none" strike="noStrike" cap="none" dirty="0">
                <a:solidFill>
                  <a:srgbClr val="000000"/>
                </a:solidFill>
                <a:latin typeface="Arial" panose="020B0604020202020204" pitchFamily="34" charset="0"/>
                <a:ea typeface="Century Gothic"/>
                <a:cs typeface="Arial" panose="020B0604020202020204" pitchFamily="34" charset="0"/>
                <a:sym typeface="Century Gothic"/>
              </a:rPr>
              <a:t>Una </a:t>
            </a:r>
            <a:r>
              <a:rPr lang="en-US" sz="3200" b="0" i="0" u="none" strike="noStrike" cap="none" dirty="0" err="1">
                <a:solidFill>
                  <a:srgbClr val="000000"/>
                </a:solidFill>
                <a:latin typeface="Arial" panose="020B0604020202020204" pitchFamily="34" charset="0"/>
                <a:ea typeface="Century Gothic"/>
                <a:cs typeface="Arial" panose="020B0604020202020204" pitchFamily="34" charset="0"/>
                <a:sym typeface="Century Gothic"/>
              </a:rPr>
              <a:t>importante</a:t>
            </a:r>
            <a:r>
              <a:rPr lang="en-US" sz="3200" b="0" i="0" u="none" strike="noStrike" cap="none" dirty="0">
                <a:solidFill>
                  <a:srgbClr val="000000"/>
                </a:solidFill>
                <a:latin typeface="Arial" panose="020B0604020202020204" pitchFamily="34" charset="0"/>
                <a:ea typeface="Century Gothic"/>
                <a:cs typeface="Arial" panose="020B0604020202020204" pitchFamily="34" charset="0"/>
                <a:sym typeface="Century Gothic"/>
              </a:rPr>
              <a:t> </a:t>
            </a:r>
            <a:r>
              <a:rPr lang="en-US" sz="3200" b="0" i="0" u="none" strike="noStrike" cap="none" dirty="0" err="1">
                <a:solidFill>
                  <a:srgbClr val="000000"/>
                </a:solidFill>
                <a:latin typeface="Arial" panose="020B0604020202020204" pitchFamily="34" charset="0"/>
                <a:ea typeface="Century Gothic"/>
                <a:cs typeface="Arial" panose="020B0604020202020204" pitchFamily="34" charset="0"/>
                <a:sym typeface="Century Gothic"/>
              </a:rPr>
              <a:t>diferencia</a:t>
            </a:r>
            <a:r>
              <a:rPr lang="en-US" sz="3200" b="0" i="0" u="none" strike="noStrike" cap="none" dirty="0">
                <a:solidFill>
                  <a:srgbClr val="000000"/>
                </a:solidFill>
                <a:latin typeface="Arial" panose="020B0604020202020204" pitchFamily="34" charset="0"/>
                <a:ea typeface="Century Gothic"/>
                <a:cs typeface="Arial" panose="020B0604020202020204" pitchFamily="34" charset="0"/>
                <a:sym typeface="Century Gothic"/>
              </a:rPr>
              <a:t> entre </a:t>
            </a:r>
            <a:r>
              <a:rPr lang="en-US" sz="3200" b="0" i="0" u="none" strike="noStrike" cap="none" dirty="0" err="1">
                <a:solidFill>
                  <a:srgbClr val="000000"/>
                </a:solidFill>
                <a:latin typeface="Arial" panose="020B0604020202020204" pitchFamily="34" charset="0"/>
                <a:ea typeface="Century Gothic"/>
                <a:cs typeface="Arial" panose="020B0604020202020204" pitchFamily="34" charset="0"/>
                <a:sym typeface="Century Gothic"/>
              </a:rPr>
              <a:t>los</a:t>
            </a:r>
            <a:r>
              <a:rPr lang="en-US" sz="3200" b="0" i="0" u="none" strike="noStrike" cap="none" dirty="0">
                <a:solidFill>
                  <a:srgbClr val="000000"/>
                </a:solidFill>
                <a:latin typeface="Arial" panose="020B0604020202020204" pitchFamily="34" charset="0"/>
                <a:ea typeface="Century Gothic"/>
                <a:cs typeface="Arial" panose="020B0604020202020204" pitchFamily="34" charset="0"/>
                <a:sym typeface="Century Gothic"/>
              </a:rPr>
              <a:t> </a:t>
            </a:r>
            <a:r>
              <a:rPr lang="en-US" sz="3200" b="0" i="0" u="none" strike="noStrike" cap="none" dirty="0" err="1">
                <a:solidFill>
                  <a:srgbClr val="000000"/>
                </a:solidFill>
                <a:latin typeface="Arial" panose="020B0604020202020204" pitchFamily="34" charset="0"/>
                <a:ea typeface="Century Gothic"/>
                <a:cs typeface="Arial" panose="020B0604020202020204" pitchFamily="34" charset="0"/>
                <a:sym typeface="Century Gothic"/>
              </a:rPr>
              <a:t>constructores</a:t>
            </a:r>
            <a:r>
              <a:rPr lang="en-US" sz="3200" b="0" i="0" u="none" strike="noStrike" cap="none" dirty="0">
                <a:solidFill>
                  <a:srgbClr val="000000"/>
                </a:solidFill>
                <a:latin typeface="Arial" panose="020B0604020202020204" pitchFamily="34" charset="0"/>
                <a:ea typeface="Century Gothic"/>
                <a:cs typeface="Arial" panose="020B0604020202020204" pitchFamily="34" charset="0"/>
                <a:sym typeface="Century Gothic"/>
              </a:rPr>
              <a:t> y </a:t>
            </a:r>
            <a:r>
              <a:rPr lang="en-US" sz="3200" b="0" i="0" u="none" strike="noStrike" cap="none" dirty="0" err="1">
                <a:solidFill>
                  <a:srgbClr val="000000"/>
                </a:solidFill>
                <a:latin typeface="Arial" panose="020B0604020202020204" pitchFamily="34" charset="0"/>
                <a:ea typeface="Century Gothic"/>
                <a:cs typeface="Arial" panose="020B0604020202020204" pitchFamily="34" charset="0"/>
                <a:sym typeface="Century Gothic"/>
              </a:rPr>
              <a:t>los</a:t>
            </a:r>
            <a:r>
              <a:rPr lang="en-US" sz="3200" b="0" i="0" u="none" strike="noStrike" cap="none" dirty="0">
                <a:solidFill>
                  <a:srgbClr val="000000"/>
                </a:solidFill>
                <a:latin typeface="Arial" panose="020B0604020202020204" pitchFamily="34" charset="0"/>
                <a:ea typeface="Century Gothic"/>
                <a:cs typeface="Arial" panose="020B0604020202020204" pitchFamily="34" charset="0"/>
                <a:sym typeface="Century Gothic"/>
              </a:rPr>
              <a:t> </a:t>
            </a:r>
            <a:r>
              <a:rPr lang="en-US" sz="3200" b="0" i="0" u="none" strike="noStrike" cap="none" dirty="0" err="1">
                <a:solidFill>
                  <a:srgbClr val="000000"/>
                </a:solidFill>
                <a:latin typeface="Arial" panose="020B0604020202020204" pitchFamily="34" charset="0"/>
                <a:ea typeface="Century Gothic"/>
                <a:cs typeface="Arial" panose="020B0604020202020204" pitchFamily="34" charset="0"/>
                <a:sym typeface="Century Gothic"/>
              </a:rPr>
              <a:t>otros</a:t>
            </a:r>
            <a:r>
              <a:rPr lang="en-US" sz="3200" b="0" i="0" u="none" strike="noStrike" cap="none" dirty="0">
                <a:solidFill>
                  <a:srgbClr val="000000"/>
                </a:solidFill>
                <a:latin typeface="Arial" panose="020B0604020202020204" pitchFamily="34" charset="0"/>
                <a:ea typeface="Century Gothic"/>
                <a:cs typeface="Arial" panose="020B0604020202020204" pitchFamily="34" charset="0"/>
                <a:sym typeface="Century Gothic"/>
              </a:rPr>
              <a:t> </a:t>
            </a:r>
            <a:r>
              <a:rPr lang="en-US" sz="3200" b="0" i="0" u="none" strike="noStrike" cap="none" dirty="0" err="1">
                <a:solidFill>
                  <a:srgbClr val="000000"/>
                </a:solidFill>
                <a:latin typeface="Arial" panose="020B0604020202020204" pitchFamily="34" charset="0"/>
                <a:ea typeface="Century Gothic"/>
                <a:cs typeface="Arial" panose="020B0604020202020204" pitchFamily="34" charset="0"/>
                <a:sym typeface="Century Gothic"/>
              </a:rPr>
              <a:t>métodos</a:t>
            </a:r>
            <a:r>
              <a:rPr lang="en-US" sz="3200" b="0" i="0" u="none" strike="noStrike" cap="none" dirty="0">
                <a:solidFill>
                  <a:srgbClr val="000000"/>
                </a:solidFill>
                <a:latin typeface="Arial" panose="020B0604020202020204" pitchFamily="34" charset="0"/>
                <a:ea typeface="Century Gothic"/>
                <a:cs typeface="Arial" panose="020B0604020202020204" pitchFamily="34" charset="0"/>
                <a:sym typeface="Century Gothic"/>
              </a:rPr>
              <a:t> es que </a:t>
            </a:r>
            <a:r>
              <a:rPr lang="en-US" sz="3200" b="0" i="0" u="none" strike="noStrike" cap="none" dirty="0" err="1">
                <a:solidFill>
                  <a:srgbClr val="000000"/>
                </a:solidFill>
                <a:latin typeface="Arial" panose="020B0604020202020204" pitchFamily="34" charset="0"/>
                <a:ea typeface="Century Gothic"/>
                <a:cs typeface="Arial" panose="020B0604020202020204" pitchFamily="34" charset="0"/>
                <a:sym typeface="Century Gothic"/>
              </a:rPr>
              <a:t>los</a:t>
            </a:r>
            <a:r>
              <a:rPr lang="en-US" sz="3200" b="0" i="0" u="none" strike="noStrike" cap="none" dirty="0">
                <a:solidFill>
                  <a:srgbClr val="000000"/>
                </a:solidFill>
                <a:latin typeface="Arial" panose="020B0604020202020204" pitchFamily="34" charset="0"/>
                <a:ea typeface="Century Gothic"/>
                <a:cs typeface="Arial" panose="020B0604020202020204" pitchFamily="34" charset="0"/>
                <a:sym typeface="Century Gothic"/>
              </a:rPr>
              <a:t> </a:t>
            </a:r>
            <a:r>
              <a:rPr lang="en-US" sz="3200" b="1" i="0" u="none" strike="noStrike" cap="none" dirty="0" err="1">
                <a:solidFill>
                  <a:srgbClr val="000000"/>
                </a:solidFill>
                <a:latin typeface="Arial" panose="020B0604020202020204" pitchFamily="34" charset="0"/>
                <a:ea typeface="Century Gothic"/>
                <a:cs typeface="Arial" panose="020B0604020202020204" pitchFamily="34" charset="0"/>
                <a:sym typeface="Century Gothic"/>
              </a:rPr>
              <a:t>constructores</a:t>
            </a:r>
            <a:r>
              <a:rPr lang="en-US" sz="3200" b="1" i="0" u="none" strike="noStrike" cap="none" dirty="0">
                <a:solidFill>
                  <a:srgbClr val="000000"/>
                </a:solidFill>
                <a:latin typeface="Arial" panose="020B0604020202020204" pitchFamily="34" charset="0"/>
                <a:ea typeface="Century Gothic"/>
                <a:cs typeface="Arial" panose="020B0604020202020204" pitchFamily="34" charset="0"/>
                <a:sym typeface="Century Gothic"/>
              </a:rPr>
              <a:t> no </a:t>
            </a:r>
            <a:r>
              <a:rPr lang="en-US" sz="3200" b="1" i="0" u="none" strike="noStrike" cap="none" dirty="0" err="1">
                <a:solidFill>
                  <a:srgbClr val="000000"/>
                </a:solidFill>
                <a:latin typeface="Arial" panose="020B0604020202020204" pitchFamily="34" charset="0"/>
                <a:ea typeface="Century Gothic"/>
                <a:cs typeface="Arial" panose="020B0604020202020204" pitchFamily="34" charset="0"/>
                <a:sym typeface="Century Gothic"/>
              </a:rPr>
              <a:t>pueden</a:t>
            </a:r>
            <a:r>
              <a:rPr lang="en-US" sz="3200" b="1" i="0" u="none" strike="noStrike" cap="none" dirty="0">
                <a:solidFill>
                  <a:srgbClr val="000000"/>
                </a:solidFill>
                <a:latin typeface="Arial" panose="020B0604020202020204" pitchFamily="34" charset="0"/>
                <a:ea typeface="Century Gothic"/>
                <a:cs typeface="Arial" panose="020B0604020202020204" pitchFamily="34" charset="0"/>
                <a:sym typeface="Century Gothic"/>
              </a:rPr>
              <a:t> </a:t>
            </a:r>
            <a:r>
              <a:rPr lang="en-US" sz="3200" b="1" i="0" u="none" strike="noStrike" cap="none" dirty="0" err="1">
                <a:solidFill>
                  <a:srgbClr val="000000"/>
                </a:solidFill>
                <a:latin typeface="Arial" panose="020B0604020202020204" pitchFamily="34" charset="0"/>
                <a:ea typeface="Century Gothic"/>
                <a:cs typeface="Arial" panose="020B0604020202020204" pitchFamily="34" charset="0"/>
                <a:sym typeface="Century Gothic"/>
              </a:rPr>
              <a:t>devolver</a:t>
            </a:r>
            <a:r>
              <a:rPr lang="en-US" sz="3200" b="1" i="0" u="none" strike="noStrike" cap="none" dirty="0">
                <a:solidFill>
                  <a:srgbClr val="000000"/>
                </a:solidFill>
                <a:latin typeface="Arial" panose="020B0604020202020204" pitchFamily="34" charset="0"/>
                <a:ea typeface="Century Gothic"/>
                <a:cs typeface="Arial" panose="020B0604020202020204" pitchFamily="34" charset="0"/>
                <a:sym typeface="Century Gothic"/>
              </a:rPr>
              <a:t> </a:t>
            </a:r>
            <a:r>
              <a:rPr lang="en-US" sz="3200" b="1" i="0" u="none" strike="noStrike" cap="none" dirty="0" err="1">
                <a:solidFill>
                  <a:srgbClr val="000000"/>
                </a:solidFill>
                <a:latin typeface="Arial" panose="020B0604020202020204" pitchFamily="34" charset="0"/>
                <a:ea typeface="Century Gothic"/>
                <a:cs typeface="Arial" panose="020B0604020202020204" pitchFamily="34" charset="0"/>
                <a:sym typeface="Century Gothic"/>
              </a:rPr>
              <a:t>valores</a:t>
            </a:r>
            <a:r>
              <a:rPr lang="en-US" sz="3200" b="1" i="0" u="none" strike="noStrike" cap="none" dirty="0">
                <a:solidFill>
                  <a:srgbClr val="000000"/>
                </a:solidFill>
                <a:latin typeface="Arial" panose="020B0604020202020204" pitchFamily="34" charset="0"/>
                <a:ea typeface="Century Gothic"/>
                <a:cs typeface="Arial" panose="020B0604020202020204" pitchFamily="34" charset="0"/>
                <a:sym typeface="Century Gothic"/>
              </a:rPr>
              <a:t>,</a:t>
            </a:r>
            <a:r>
              <a:rPr lang="en-US" sz="3200" b="0" i="0" u="none" strike="noStrike" cap="none" dirty="0">
                <a:solidFill>
                  <a:srgbClr val="000000"/>
                </a:solidFill>
                <a:latin typeface="Arial" panose="020B0604020202020204" pitchFamily="34" charset="0"/>
                <a:ea typeface="Century Gothic"/>
                <a:cs typeface="Arial" panose="020B0604020202020204" pitchFamily="34" charset="0"/>
                <a:sym typeface="Century Gothic"/>
              </a:rPr>
              <a:t> </a:t>
            </a:r>
            <a:r>
              <a:rPr lang="en-US" sz="3200" b="0" i="0" u="none" strike="noStrike" cap="none" dirty="0" err="1">
                <a:solidFill>
                  <a:srgbClr val="000000"/>
                </a:solidFill>
                <a:latin typeface="Arial" panose="020B0604020202020204" pitchFamily="34" charset="0"/>
                <a:ea typeface="Century Gothic"/>
                <a:cs typeface="Arial" panose="020B0604020202020204" pitchFamily="34" charset="0"/>
                <a:sym typeface="Century Gothic"/>
              </a:rPr>
              <a:t>ni</a:t>
            </a:r>
            <a:r>
              <a:rPr lang="en-US" sz="3200" b="0" i="0" u="none" strike="noStrike" cap="none" dirty="0">
                <a:solidFill>
                  <a:srgbClr val="000000"/>
                </a:solidFill>
                <a:latin typeface="Arial" panose="020B0604020202020204" pitchFamily="34" charset="0"/>
                <a:ea typeface="Century Gothic"/>
                <a:cs typeface="Arial" panose="020B0604020202020204" pitchFamily="34" charset="0"/>
                <a:sym typeface="Century Gothic"/>
              </a:rPr>
              <a:t> </a:t>
            </a:r>
            <a:r>
              <a:rPr lang="en-US" sz="3200" b="0" i="0" u="none" strike="noStrike" cap="none" dirty="0" err="1">
                <a:solidFill>
                  <a:srgbClr val="000000"/>
                </a:solidFill>
                <a:latin typeface="Arial" panose="020B0604020202020204" pitchFamily="34" charset="0"/>
                <a:ea typeface="Century Gothic"/>
                <a:cs typeface="Arial" panose="020B0604020202020204" pitchFamily="34" charset="0"/>
                <a:sym typeface="Century Gothic"/>
              </a:rPr>
              <a:t>siquiera</a:t>
            </a:r>
            <a:r>
              <a:rPr lang="en-US" sz="3200" b="0" i="0" u="none" strike="noStrike" cap="none" dirty="0">
                <a:solidFill>
                  <a:srgbClr val="000000"/>
                </a:solidFill>
                <a:latin typeface="Arial" panose="020B0604020202020204" pitchFamily="34" charset="0"/>
                <a:ea typeface="Century Gothic"/>
                <a:cs typeface="Arial" panose="020B0604020202020204" pitchFamily="34" charset="0"/>
                <a:sym typeface="Century Gothic"/>
              </a:rPr>
              <a:t> void</a:t>
            </a:r>
            <a:endParaRPr sz="3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6542119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11FCC6-3B49-9D46-8B62-80E94C906F0A}"/>
              </a:ext>
            </a:extLst>
          </p:cNvPr>
          <p:cNvSpPr>
            <a:spLocks noGrp="1"/>
          </p:cNvSpPr>
          <p:nvPr>
            <p:ph type="title"/>
          </p:nvPr>
        </p:nvSpPr>
        <p:spPr/>
        <p:txBody>
          <a:bodyPr/>
          <a:lstStyle/>
          <a:p>
            <a:r>
              <a:rPr lang="es-CL" dirty="0"/>
              <a:t>Métodos</a:t>
            </a:r>
          </a:p>
        </p:txBody>
      </p:sp>
      <p:sp>
        <p:nvSpPr>
          <p:cNvPr id="5" name="Marcador de texto 3">
            <a:extLst>
              <a:ext uri="{FF2B5EF4-FFF2-40B4-BE49-F238E27FC236}">
                <a16:creationId xmlns:a16="http://schemas.microsoft.com/office/drawing/2014/main" id="{96B2B5F8-1266-F9D8-8342-1A8CBAA081BD}"/>
              </a:ext>
            </a:extLst>
          </p:cNvPr>
          <p:cNvSpPr txBox="1">
            <a:spLocks/>
          </p:cNvSpPr>
          <p:nvPr/>
        </p:nvSpPr>
        <p:spPr>
          <a:xfrm>
            <a:off x="755650" y="1920874"/>
            <a:ext cx="18664662" cy="8991601"/>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0" marR="0" lvl="0" indent="0" algn="l" rtl="0">
              <a:lnSpc>
                <a:spcPct val="100000"/>
              </a:lnSpc>
              <a:spcBef>
                <a:spcPts val="0"/>
              </a:spcBef>
              <a:spcAft>
                <a:spcPts val="0"/>
              </a:spcAft>
              <a:buNone/>
            </a:pPr>
            <a:r>
              <a:rPr lang="es-MX" sz="3600" b="1" i="1" u="none" strike="noStrike" cap="none" dirty="0" err="1">
                <a:solidFill>
                  <a:schemeClr val="tx1"/>
                </a:solidFill>
                <a:latin typeface="Arial" panose="020B0604020202020204" pitchFamily="34" charset="0"/>
                <a:ea typeface="Century Gothic"/>
                <a:cs typeface="Arial" panose="020B0604020202020204" pitchFamily="34" charset="0"/>
                <a:sym typeface="Century Gothic"/>
              </a:rPr>
              <a:t>Accesadores</a:t>
            </a:r>
            <a:r>
              <a:rPr lang="es-MX" sz="3600" b="1" i="1" u="none" strike="noStrike" cap="none" dirty="0">
                <a:solidFill>
                  <a:schemeClr val="tx1"/>
                </a:solidFill>
                <a:latin typeface="Arial" panose="020B0604020202020204" pitchFamily="34" charset="0"/>
                <a:ea typeface="Century Gothic"/>
                <a:cs typeface="Arial" panose="020B0604020202020204" pitchFamily="34" charset="0"/>
                <a:sym typeface="Century Gothic"/>
              </a:rPr>
              <a:t> y Mutadores</a:t>
            </a:r>
            <a:endParaRPr lang="es-MX" sz="3600" dirty="0">
              <a:solidFill>
                <a:schemeClr val="tx1"/>
              </a:solidFill>
              <a:latin typeface="Arial" panose="020B0604020202020204" pitchFamily="34" charset="0"/>
              <a:cs typeface="Arial" panose="020B0604020202020204" pitchFamily="34" charset="0"/>
            </a:endParaRPr>
          </a:p>
          <a:p>
            <a:pPr marL="0" marR="0" lvl="0" indent="0" algn="l" rtl="0">
              <a:lnSpc>
                <a:spcPct val="100000"/>
              </a:lnSpc>
              <a:spcBef>
                <a:spcPts val="0"/>
              </a:spcBef>
              <a:spcAft>
                <a:spcPts val="0"/>
              </a:spcAft>
              <a:buNone/>
            </a:pPr>
            <a:endParaRPr lang="es-MX" sz="3600" b="1" i="1" u="none" strike="noStrike" cap="none" dirty="0">
              <a:solidFill>
                <a:schemeClr val="tx1"/>
              </a:solidFill>
              <a:latin typeface="Arial" panose="020B0604020202020204" pitchFamily="34" charset="0"/>
              <a:ea typeface="Century Gothic"/>
              <a:cs typeface="Arial" panose="020B0604020202020204" pitchFamily="34" charset="0"/>
              <a:sym typeface="Century Gothic"/>
            </a:endParaRPr>
          </a:p>
          <a:p>
            <a:pPr marL="0" marR="0" lvl="0" indent="0" algn="just" rtl="0">
              <a:lnSpc>
                <a:spcPct val="100000"/>
              </a:lnSpc>
              <a:spcBef>
                <a:spcPts val="0"/>
              </a:spcBef>
              <a:spcAft>
                <a:spcPts val="0"/>
              </a:spcAft>
              <a:buNone/>
            </a:pPr>
            <a:r>
              <a:rPr lang="es-MX" sz="3600" b="0" i="0" u="none" strike="noStrike" cap="none" dirty="0">
                <a:solidFill>
                  <a:schemeClr val="tx1"/>
                </a:solidFill>
                <a:latin typeface="Arial" panose="020B0604020202020204" pitchFamily="34" charset="0"/>
                <a:ea typeface="Calibri"/>
                <a:cs typeface="Arial" panose="020B0604020202020204" pitchFamily="34" charset="0"/>
                <a:sym typeface="Calibri"/>
              </a:rPr>
              <a:t>Los métodos utilizados para </a:t>
            </a:r>
            <a:r>
              <a:rPr lang="es-MX" sz="3600" b="1" i="0" u="none" strike="noStrike" cap="none" dirty="0">
                <a:solidFill>
                  <a:schemeClr val="tx1"/>
                </a:solidFill>
                <a:latin typeface="Arial" panose="020B0604020202020204" pitchFamily="34" charset="0"/>
                <a:ea typeface="Calibri"/>
                <a:cs typeface="Arial" panose="020B0604020202020204" pitchFamily="34" charset="0"/>
                <a:sym typeface="Calibri"/>
              </a:rPr>
              <a:t>obtener</a:t>
            </a:r>
            <a:r>
              <a:rPr lang="es-MX" sz="3600" b="0" i="0" u="none" strike="noStrike" cap="none" dirty="0">
                <a:solidFill>
                  <a:schemeClr val="tx1"/>
                </a:solidFill>
                <a:latin typeface="Arial" panose="020B0604020202020204" pitchFamily="34" charset="0"/>
                <a:ea typeface="Calibri"/>
                <a:cs typeface="Arial" panose="020B0604020202020204" pitchFamily="34" charset="0"/>
                <a:sym typeface="Calibri"/>
              </a:rPr>
              <a:t> información de un objeto se llaman métodos </a:t>
            </a:r>
            <a:r>
              <a:rPr lang="es-MX" sz="3600" b="1" i="0" u="none" strike="noStrike" cap="none" dirty="0" err="1">
                <a:solidFill>
                  <a:schemeClr val="tx1"/>
                </a:solidFill>
                <a:latin typeface="Arial" panose="020B0604020202020204" pitchFamily="34" charset="0"/>
                <a:ea typeface="Calibri"/>
                <a:cs typeface="Arial" panose="020B0604020202020204" pitchFamily="34" charset="0"/>
                <a:sym typeface="Calibri"/>
              </a:rPr>
              <a:t>accesadores</a:t>
            </a:r>
            <a:r>
              <a:rPr lang="es-MX" sz="3600" b="0" i="0" u="none" strike="noStrike" cap="none" dirty="0">
                <a:solidFill>
                  <a:schemeClr val="tx1"/>
                </a:solidFill>
                <a:latin typeface="Arial" panose="020B0604020202020204" pitchFamily="34" charset="0"/>
                <a:ea typeface="Calibri"/>
                <a:cs typeface="Arial" panose="020B0604020202020204" pitchFamily="34" charset="0"/>
                <a:sym typeface="Calibri"/>
              </a:rPr>
              <a:t>.</a:t>
            </a:r>
          </a:p>
          <a:p>
            <a:pPr marL="0" marR="0" lvl="0" indent="0" algn="just" rtl="0">
              <a:lnSpc>
                <a:spcPct val="100000"/>
              </a:lnSpc>
              <a:spcBef>
                <a:spcPts val="0"/>
              </a:spcBef>
              <a:spcAft>
                <a:spcPts val="0"/>
              </a:spcAft>
              <a:buNone/>
            </a:pPr>
            <a:endParaRPr lang="es-MX" sz="3600" dirty="0">
              <a:solidFill>
                <a:schemeClr val="tx1"/>
              </a:solidFill>
              <a:latin typeface="Arial" panose="020B0604020202020204" pitchFamily="34" charset="0"/>
              <a:cs typeface="Arial" panose="020B0604020202020204" pitchFamily="34" charset="0"/>
            </a:endParaRPr>
          </a:p>
          <a:p>
            <a:pPr marL="0" marR="0" lvl="0" indent="0" algn="just" rtl="0">
              <a:lnSpc>
                <a:spcPct val="100000"/>
              </a:lnSpc>
              <a:spcBef>
                <a:spcPts val="0"/>
              </a:spcBef>
              <a:spcAft>
                <a:spcPts val="0"/>
              </a:spcAft>
              <a:buNone/>
            </a:pPr>
            <a:r>
              <a:rPr lang="es-MX" sz="3600" b="0" i="0" u="none" strike="noStrike" cap="none" dirty="0">
                <a:solidFill>
                  <a:schemeClr val="tx1"/>
                </a:solidFill>
                <a:latin typeface="Arial" panose="020B0604020202020204" pitchFamily="34" charset="0"/>
                <a:ea typeface="Calibri"/>
                <a:cs typeface="Arial" panose="020B0604020202020204" pitchFamily="34" charset="0"/>
                <a:sym typeface="Calibri"/>
              </a:rPr>
              <a:t>Los métodos utilizados para </a:t>
            </a:r>
            <a:r>
              <a:rPr lang="es-MX" sz="3600" b="1" i="0" u="none" strike="noStrike" cap="none" dirty="0">
                <a:solidFill>
                  <a:schemeClr val="tx1"/>
                </a:solidFill>
                <a:latin typeface="Arial" panose="020B0604020202020204" pitchFamily="34" charset="0"/>
                <a:ea typeface="Calibri"/>
                <a:cs typeface="Arial" panose="020B0604020202020204" pitchFamily="34" charset="0"/>
                <a:sym typeface="Calibri"/>
              </a:rPr>
              <a:t>modificar</a:t>
            </a:r>
            <a:r>
              <a:rPr lang="es-MX" sz="3600" b="0" i="0" u="none" strike="noStrike" cap="none" dirty="0">
                <a:solidFill>
                  <a:schemeClr val="tx1"/>
                </a:solidFill>
                <a:latin typeface="Arial" panose="020B0604020202020204" pitchFamily="34" charset="0"/>
                <a:ea typeface="Calibri"/>
                <a:cs typeface="Arial" panose="020B0604020202020204" pitchFamily="34" charset="0"/>
                <a:sym typeface="Calibri"/>
              </a:rPr>
              <a:t> información de un objeto se llaman métodos </a:t>
            </a:r>
            <a:r>
              <a:rPr lang="es-MX" sz="3600" b="1" i="0" u="none" strike="noStrike" cap="none" dirty="0" err="1">
                <a:solidFill>
                  <a:schemeClr val="tx1"/>
                </a:solidFill>
                <a:latin typeface="Arial" panose="020B0604020202020204" pitchFamily="34" charset="0"/>
                <a:ea typeface="Calibri"/>
                <a:cs typeface="Arial" panose="020B0604020202020204" pitchFamily="34" charset="0"/>
                <a:sym typeface="Calibri"/>
              </a:rPr>
              <a:t>mutadores</a:t>
            </a:r>
            <a:r>
              <a:rPr lang="es-MX" sz="3600" b="0" i="0" u="none" strike="noStrike" cap="none" dirty="0">
                <a:solidFill>
                  <a:schemeClr val="tx1"/>
                </a:solidFill>
                <a:latin typeface="Arial" panose="020B0604020202020204" pitchFamily="34" charset="0"/>
                <a:ea typeface="Calibri"/>
                <a:cs typeface="Arial" panose="020B0604020202020204" pitchFamily="34" charset="0"/>
                <a:sym typeface="Calibri"/>
              </a:rPr>
              <a:t>.</a:t>
            </a:r>
          </a:p>
          <a:p>
            <a:pPr marL="0" marR="0" lvl="0" indent="0" algn="just" rtl="0">
              <a:lnSpc>
                <a:spcPct val="100000"/>
              </a:lnSpc>
              <a:spcBef>
                <a:spcPts val="0"/>
              </a:spcBef>
              <a:spcAft>
                <a:spcPts val="0"/>
              </a:spcAft>
              <a:buNone/>
            </a:pPr>
            <a:endParaRPr lang="es-MX" sz="3600" dirty="0">
              <a:solidFill>
                <a:schemeClr val="tx1"/>
              </a:solidFill>
              <a:latin typeface="Arial" panose="020B0604020202020204" pitchFamily="34" charset="0"/>
              <a:cs typeface="Arial" panose="020B0604020202020204" pitchFamily="34" charset="0"/>
            </a:endParaRPr>
          </a:p>
          <a:p>
            <a:pPr marL="0" marR="0" lvl="0" indent="0" algn="just" rtl="0">
              <a:lnSpc>
                <a:spcPct val="100000"/>
              </a:lnSpc>
              <a:spcBef>
                <a:spcPts val="0"/>
              </a:spcBef>
              <a:spcAft>
                <a:spcPts val="0"/>
              </a:spcAft>
              <a:buNone/>
            </a:pPr>
            <a:r>
              <a:rPr lang="es-MX" sz="3600" b="0" i="0" u="none" strike="noStrike" cap="none" dirty="0">
                <a:solidFill>
                  <a:schemeClr val="tx1"/>
                </a:solidFill>
                <a:latin typeface="Arial" panose="020B0604020202020204" pitchFamily="34" charset="0"/>
                <a:ea typeface="Calibri"/>
                <a:cs typeface="Arial" panose="020B0604020202020204" pitchFamily="34" charset="0"/>
                <a:sym typeface="Calibri"/>
              </a:rPr>
              <a:t>Para agregarlos al código, nos posicionamos en la clase,  desplegamos el menú y seleccionamos insertar código. Luego, elegimos </a:t>
            </a:r>
            <a:r>
              <a:rPr lang="es-MX" sz="3600" b="0" i="0" u="none" strike="noStrike" cap="none" dirty="0" err="1">
                <a:solidFill>
                  <a:schemeClr val="tx1"/>
                </a:solidFill>
                <a:latin typeface="Arial" panose="020B0604020202020204" pitchFamily="34" charset="0"/>
                <a:ea typeface="Calibri"/>
                <a:cs typeface="Arial" panose="020B0604020202020204" pitchFamily="34" charset="0"/>
                <a:sym typeface="Calibri"/>
              </a:rPr>
              <a:t>Getter</a:t>
            </a:r>
            <a:r>
              <a:rPr lang="es-MX" sz="3600" b="0" i="0" u="none" strike="noStrike" cap="none" dirty="0">
                <a:solidFill>
                  <a:schemeClr val="tx1"/>
                </a:solidFill>
                <a:latin typeface="Arial" panose="020B0604020202020204" pitchFamily="34" charset="0"/>
                <a:ea typeface="Calibri"/>
                <a:cs typeface="Arial" panose="020B0604020202020204" pitchFamily="34" charset="0"/>
                <a:sym typeface="Calibri"/>
              </a:rPr>
              <a:t> and Setter: </a:t>
            </a:r>
            <a:endParaRPr lang="es-MX" sz="3600" dirty="0">
              <a:solidFill>
                <a:schemeClr val="tx1"/>
              </a:solidFill>
              <a:latin typeface="Arial" panose="020B0604020202020204" pitchFamily="34" charset="0"/>
              <a:cs typeface="Arial" panose="020B0604020202020204" pitchFamily="34" charset="0"/>
            </a:endParaRPr>
          </a:p>
          <a:p>
            <a:pPr marL="496888" lvl="2" indent="0" algn="l" rtl="0">
              <a:lnSpc>
                <a:spcPct val="90000"/>
              </a:lnSpc>
              <a:spcBef>
                <a:spcPts val="500"/>
              </a:spcBef>
              <a:spcAft>
                <a:spcPts val="0"/>
              </a:spcAft>
              <a:buSzPts val="1800"/>
              <a:buNone/>
            </a:pPr>
            <a:endParaRPr lang="en-US" sz="3600" dirty="0">
              <a:solidFill>
                <a:schemeClr val="tx1"/>
              </a:solidFill>
              <a:latin typeface="Arial" panose="020B0604020202020204" pitchFamily="34" charset="0"/>
              <a:ea typeface="Calibri"/>
              <a:cs typeface="Arial" panose="020B0604020202020204" pitchFamily="34" charset="0"/>
              <a:sym typeface="Calibri"/>
            </a:endParaRPr>
          </a:p>
          <a:p>
            <a:pPr marL="496888" lvl="2" indent="0" algn="l" rtl="0">
              <a:lnSpc>
                <a:spcPct val="90000"/>
              </a:lnSpc>
              <a:spcBef>
                <a:spcPts val="500"/>
              </a:spcBef>
              <a:spcAft>
                <a:spcPts val="0"/>
              </a:spcAft>
              <a:buSzPts val="1800"/>
              <a:buNone/>
            </a:pPr>
            <a:endParaRPr lang="en-US" sz="3600" dirty="0">
              <a:solidFill>
                <a:schemeClr val="tx1"/>
              </a:solidFill>
              <a:latin typeface="Arial" panose="020B0604020202020204" pitchFamily="34" charset="0"/>
              <a:cs typeface="Arial" panose="020B0604020202020204" pitchFamily="34" charset="0"/>
            </a:endParaRPr>
          </a:p>
          <a:p>
            <a:pPr marL="342900" indent="-342900" algn="just">
              <a:buClr>
                <a:schemeClr val="dk1"/>
              </a:buClr>
              <a:buSzPts val="2400"/>
            </a:pPr>
            <a:endParaRPr lang="es-CL" sz="4400" dirty="0">
              <a:solidFill>
                <a:schemeClr val="dk1"/>
              </a:solidFill>
              <a:latin typeface="Calibri"/>
              <a:cs typeface="Calibri"/>
            </a:endParaRPr>
          </a:p>
          <a:p>
            <a:pPr marL="342900" indent="-342900" algn="just">
              <a:buClr>
                <a:schemeClr val="dk1"/>
              </a:buClr>
              <a:buSzPts val="2400"/>
            </a:pPr>
            <a:endParaRPr lang="es-CL" sz="4400" dirty="0">
              <a:solidFill>
                <a:schemeClr val="dk1"/>
              </a:solidFill>
              <a:latin typeface="Calibri"/>
              <a:cs typeface="Calibri"/>
            </a:endParaRPr>
          </a:p>
          <a:p>
            <a:pPr marL="342900" indent="-342900" algn="just">
              <a:buClr>
                <a:schemeClr val="dk1"/>
              </a:buClr>
              <a:buSzPts val="2400"/>
            </a:pPr>
            <a:endParaRPr lang="es-CL" sz="4400" dirty="0">
              <a:solidFill>
                <a:schemeClr val="dk1"/>
              </a:solidFill>
              <a:latin typeface="Calibri"/>
              <a:cs typeface="Calibri"/>
            </a:endParaRPr>
          </a:p>
          <a:p>
            <a:pPr marL="342900" indent="-342900" algn="just">
              <a:buClr>
                <a:schemeClr val="dk1"/>
              </a:buClr>
              <a:buSzPts val="2400"/>
            </a:pPr>
            <a:endParaRPr lang="es-CL" sz="4400" dirty="0">
              <a:solidFill>
                <a:schemeClr val="dk1"/>
              </a:solidFill>
              <a:latin typeface="Calibri"/>
              <a:cs typeface="Calibri"/>
            </a:endParaRPr>
          </a:p>
          <a:p>
            <a:pPr marL="342900" indent="-342900" algn="just">
              <a:buClr>
                <a:schemeClr val="dk1"/>
              </a:buClr>
              <a:buSzPts val="2400"/>
            </a:pPr>
            <a:endParaRPr lang="es-CL" sz="4400" dirty="0">
              <a:solidFill>
                <a:schemeClr val="dk1"/>
              </a:solidFill>
              <a:latin typeface="Calibri"/>
              <a:cs typeface="Calibri"/>
            </a:endParaRPr>
          </a:p>
          <a:p>
            <a:pPr marL="342900" indent="-342900" algn="just">
              <a:buClr>
                <a:schemeClr val="dk1"/>
              </a:buClr>
              <a:buSzPts val="2400"/>
            </a:pPr>
            <a:endParaRPr lang="es-CL" sz="4400" dirty="0">
              <a:solidFill>
                <a:schemeClr val="dk1"/>
              </a:solidFill>
              <a:latin typeface="Calibri"/>
              <a:cs typeface="Calibri"/>
            </a:endParaRPr>
          </a:p>
          <a:p>
            <a:pPr lvl="4"/>
            <a:endParaRPr lang="es-ES_tradnl" sz="1200" dirty="0">
              <a:latin typeface="Calibri" panose="020F0502020204030204" pitchFamily="34" charset="0"/>
              <a:cs typeface="Calibri" panose="020F0502020204030204" pitchFamily="34" charset="0"/>
            </a:endParaRPr>
          </a:p>
        </p:txBody>
      </p:sp>
      <p:sp>
        <p:nvSpPr>
          <p:cNvPr id="6" name="Marcador de texto 3">
            <a:extLst>
              <a:ext uri="{FF2B5EF4-FFF2-40B4-BE49-F238E27FC236}">
                <a16:creationId xmlns:a16="http://schemas.microsoft.com/office/drawing/2014/main" id="{3F8F1B7A-F4E9-E5CE-32E2-14C53D8FB290}"/>
              </a:ext>
            </a:extLst>
          </p:cNvPr>
          <p:cNvSpPr txBox="1">
            <a:spLocks/>
          </p:cNvSpPr>
          <p:nvPr/>
        </p:nvSpPr>
        <p:spPr>
          <a:xfrm>
            <a:off x="789405" y="1920874"/>
            <a:ext cx="18664662" cy="8991601"/>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50800" lvl="0" indent="0" algn="l" rtl="0">
              <a:lnSpc>
                <a:spcPct val="90000"/>
              </a:lnSpc>
              <a:spcBef>
                <a:spcPts val="1000"/>
              </a:spcBef>
              <a:spcAft>
                <a:spcPts val="0"/>
              </a:spcAft>
              <a:buSzPts val="2800"/>
              <a:buNone/>
            </a:pPr>
            <a:endParaRPr lang="es-MX" sz="5400" dirty="0">
              <a:solidFill>
                <a:srgbClr val="0F243E"/>
              </a:solidFill>
            </a:endParaRPr>
          </a:p>
          <a:p>
            <a:pPr marL="50800" lvl="0" indent="0" algn="l" rtl="0">
              <a:lnSpc>
                <a:spcPct val="90000"/>
              </a:lnSpc>
              <a:spcBef>
                <a:spcPts val="1000"/>
              </a:spcBef>
              <a:spcAft>
                <a:spcPts val="0"/>
              </a:spcAft>
              <a:buSzPts val="2800"/>
              <a:buNone/>
            </a:pPr>
            <a:endParaRPr lang="es-MX" sz="5400" dirty="0">
              <a:solidFill>
                <a:srgbClr val="0F243E"/>
              </a:solidFill>
            </a:endParaRPr>
          </a:p>
          <a:p>
            <a:pPr marL="50800" lvl="0" indent="0" algn="l" rtl="0">
              <a:lnSpc>
                <a:spcPct val="90000"/>
              </a:lnSpc>
              <a:spcBef>
                <a:spcPts val="1000"/>
              </a:spcBef>
              <a:spcAft>
                <a:spcPts val="0"/>
              </a:spcAft>
              <a:buSzPts val="2800"/>
              <a:buNone/>
            </a:pPr>
            <a:endParaRPr lang="es-MX" sz="5400" dirty="0">
              <a:solidFill>
                <a:srgbClr val="0F243E"/>
              </a:solidFill>
            </a:endParaRPr>
          </a:p>
          <a:p>
            <a:pPr marL="0" marR="0" lvl="0" indent="0" algn="just" rtl="0">
              <a:lnSpc>
                <a:spcPct val="100000"/>
              </a:lnSpc>
              <a:spcBef>
                <a:spcPts val="0"/>
              </a:spcBef>
              <a:spcAft>
                <a:spcPts val="0"/>
              </a:spcAft>
              <a:buNone/>
            </a:pPr>
            <a:endParaRPr lang="es-MX" sz="3600" b="0" i="0" u="none" strike="noStrike" cap="none" dirty="0">
              <a:solidFill>
                <a:srgbClr val="0F243E"/>
              </a:solidFill>
              <a:latin typeface="Arial" panose="020B0604020202020204" pitchFamily="34" charset="0"/>
              <a:ea typeface="Calibri"/>
              <a:cs typeface="Arial" panose="020B0604020202020204" pitchFamily="34" charset="0"/>
              <a:sym typeface="Calibri"/>
            </a:endParaRPr>
          </a:p>
          <a:p>
            <a:pPr marL="0" marR="0" lvl="0" indent="0" algn="just" rtl="0">
              <a:lnSpc>
                <a:spcPct val="100000"/>
              </a:lnSpc>
              <a:spcBef>
                <a:spcPts val="0"/>
              </a:spcBef>
              <a:spcAft>
                <a:spcPts val="0"/>
              </a:spcAft>
              <a:buNone/>
            </a:pPr>
            <a:r>
              <a:rPr lang="es-MX" sz="3600" b="0" i="0" u="none" strike="noStrike" cap="none" dirty="0">
                <a:solidFill>
                  <a:srgbClr val="0F243E"/>
                </a:solidFill>
                <a:latin typeface="Arial" panose="020B0604020202020204" pitchFamily="34" charset="0"/>
                <a:ea typeface="Century Gothic"/>
                <a:cs typeface="Arial" panose="020B0604020202020204" pitchFamily="34" charset="0"/>
                <a:sym typeface="Century Gothic"/>
              </a:rPr>
              <a:t> </a:t>
            </a:r>
            <a:endParaRPr lang="es-MX" sz="3600" dirty="0">
              <a:latin typeface="Arial" panose="020B0604020202020204" pitchFamily="34" charset="0"/>
              <a:cs typeface="Arial" panose="020B0604020202020204" pitchFamily="34" charset="0"/>
            </a:endParaRPr>
          </a:p>
          <a:p>
            <a:pPr marL="0" marR="0" lvl="0" indent="0" algn="just" rtl="0">
              <a:lnSpc>
                <a:spcPct val="100000"/>
              </a:lnSpc>
              <a:spcBef>
                <a:spcPts val="0"/>
              </a:spcBef>
              <a:spcAft>
                <a:spcPts val="0"/>
              </a:spcAft>
              <a:buNone/>
            </a:pPr>
            <a:r>
              <a:rPr lang="es-MX" sz="3600" b="0" i="0" u="none" strike="noStrike" cap="none" dirty="0">
                <a:solidFill>
                  <a:srgbClr val="0F243E"/>
                </a:solidFill>
                <a:latin typeface="Arial" panose="020B0604020202020204" pitchFamily="34" charset="0"/>
                <a:ea typeface="Century Gothic"/>
                <a:cs typeface="Arial" panose="020B0604020202020204" pitchFamily="34" charset="0"/>
                <a:sym typeface="Century Gothic"/>
              </a:rPr>
              <a:t>      </a:t>
            </a:r>
          </a:p>
          <a:p>
            <a:pPr marL="0" marR="0" lvl="0" indent="0" algn="just" rtl="0">
              <a:lnSpc>
                <a:spcPct val="100000"/>
              </a:lnSpc>
              <a:spcBef>
                <a:spcPts val="0"/>
              </a:spcBef>
              <a:spcAft>
                <a:spcPts val="0"/>
              </a:spcAft>
              <a:buNone/>
            </a:pPr>
            <a:r>
              <a:rPr lang="es-MX" sz="3600" b="0" i="0" u="none" strike="noStrike" cap="none" dirty="0">
                <a:solidFill>
                  <a:srgbClr val="0F243E"/>
                </a:solidFill>
                <a:latin typeface="Arial" panose="020B0604020202020204" pitchFamily="34" charset="0"/>
                <a:ea typeface="Century Gothic"/>
                <a:cs typeface="Arial" panose="020B0604020202020204" pitchFamily="34" charset="0"/>
                <a:sym typeface="Century Gothic"/>
              </a:rPr>
              <a:t>      </a:t>
            </a:r>
          </a:p>
          <a:p>
            <a:pPr marL="0" marR="0" lvl="0" indent="0" algn="just" rtl="0">
              <a:lnSpc>
                <a:spcPct val="100000"/>
              </a:lnSpc>
              <a:spcBef>
                <a:spcPts val="0"/>
              </a:spcBef>
              <a:spcAft>
                <a:spcPts val="0"/>
              </a:spcAft>
              <a:buNone/>
            </a:pPr>
            <a:endParaRPr lang="es-MX" sz="3600" b="0" i="0" u="none" strike="noStrike" cap="none" dirty="0">
              <a:solidFill>
                <a:srgbClr val="0F243E"/>
              </a:solidFill>
              <a:latin typeface="Arial" panose="020B0604020202020204" pitchFamily="34" charset="0"/>
              <a:ea typeface="Century Gothic"/>
              <a:cs typeface="Arial" panose="020B0604020202020204" pitchFamily="34" charset="0"/>
              <a:sym typeface="Century Gothic"/>
            </a:endParaRPr>
          </a:p>
          <a:p>
            <a:pPr marL="0" marR="0" lvl="0" indent="0" algn="just" rtl="0">
              <a:lnSpc>
                <a:spcPct val="100000"/>
              </a:lnSpc>
              <a:spcBef>
                <a:spcPts val="0"/>
              </a:spcBef>
              <a:spcAft>
                <a:spcPts val="0"/>
              </a:spcAft>
              <a:buNone/>
            </a:pPr>
            <a:r>
              <a:rPr lang="es-MX" sz="3600" b="0" i="0" u="none" strike="noStrike" cap="none" dirty="0">
                <a:solidFill>
                  <a:srgbClr val="0F243E"/>
                </a:solidFill>
                <a:latin typeface="Arial" panose="020B0604020202020204" pitchFamily="34" charset="0"/>
                <a:ea typeface="Century Gothic"/>
                <a:cs typeface="Arial" panose="020B0604020202020204" pitchFamily="34" charset="0"/>
                <a:sym typeface="Century Gothic"/>
              </a:rPr>
              <a:t>                                                                                                                        </a:t>
            </a:r>
            <a:endParaRPr lang="es-MX" sz="3600" dirty="0">
              <a:latin typeface="Arial" panose="020B0604020202020204" pitchFamily="34" charset="0"/>
              <a:cs typeface="Arial" panose="020B0604020202020204" pitchFamily="34" charset="0"/>
            </a:endParaRPr>
          </a:p>
          <a:p>
            <a:pPr marL="0" marR="0" lvl="0" indent="0" algn="just" rtl="0">
              <a:lnSpc>
                <a:spcPct val="100000"/>
              </a:lnSpc>
              <a:spcBef>
                <a:spcPts val="0"/>
              </a:spcBef>
              <a:spcAft>
                <a:spcPts val="0"/>
              </a:spcAft>
              <a:buNone/>
            </a:pPr>
            <a:endParaRPr lang="es-MX" sz="3600" b="0" i="0" u="none" strike="noStrike" cap="none" dirty="0">
              <a:solidFill>
                <a:srgbClr val="0F243E"/>
              </a:solidFill>
              <a:latin typeface="Arial" panose="020B0604020202020204" pitchFamily="34" charset="0"/>
              <a:ea typeface="Century Gothic"/>
              <a:cs typeface="Arial" panose="020B0604020202020204" pitchFamily="34" charset="0"/>
              <a:sym typeface="Century Gothic"/>
            </a:endParaRPr>
          </a:p>
          <a:p>
            <a:pPr marL="0" marR="0" lvl="0" indent="0" algn="just" rtl="0">
              <a:lnSpc>
                <a:spcPct val="100000"/>
              </a:lnSpc>
              <a:spcBef>
                <a:spcPts val="0"/>
              </a:spcBef>
              <a:spcAft>
                <a:spcPts val="0"/>
              </a:spcAft>
              <a:buNone/>
            </a:pPr>
            <a:endParaRPr lang="es-MX" sz="3600" b="0" i="0" u="none" strike="noStrike" cap="none" dirty="0">
              <a:solidFill>
                <a:srgbClr val="0F243E"/>
              </a:solidFill>
              <a:latin typeface="Arial" panose="020B0604020202020204" pitchFamily="34" charset="0"/>
              <a:ea typeface="Calibri"/>
              <a:cs typeface="Arial" panose="020B0604020202020204" pitchFamily="34" charset="0"/>
              <a:sym typeface="Calibri"/>
            </a:endParaRPr>
          </a:p>
          <a:p>
            <a:pPr marL="0" marR="0" lvl="0" indent="0" algn="just" rtl="0">
              <a:lnSpc>
                <a:spcPct val="100000"/>
              </a:lnSpc>
              <a:spcBef>
                <a:spcPts val="0"/>
              </a:spcBef>
              <a:spcAft>
                <a:spcPts val="0"/>
              </a:spcAft>
              <a:buNone/>
            </a:pPr>
            <a:endParaRPr lang="es-MX" sz="3600" dirty="0">
              <a:solidFill>
                <a:srgbClr val="0F243E"/>
              </a:solidFill>
              <a:latin typeface="Arial" panose="020B0604020202020204" pitchFamily="34" charset="0"/>
              <a:ea typeface="Calibri"/>
              <a:cs typeface="Arial" panose="020B0604020202020204" pitchFamily="34" charset="0"/>
              <a:sym typeface="Calibri"/>
            </a:endParaRPr>
          </a:p>
          <a:p>
            <a:pPr marL="0" marR="0" lvl="0" indent="0" algn="just" rtl="0">
              <a:lnSpc>
                <a:spcPct val="100000"/>
              </a:lnSpc>
              <a:spcBef>
                <a:spcPts val="0"/>
              </a:spcBef>
              <a:spcAft>
                <a:spcPts val="0"/>
              </a:spcAft>
              <a:buNone/>
            </a:pPr>
            <a:endParaRPr lang="es-MX" sz="3600" dirty="0">
              <a:solidFill>
                <a:srgbClr val="0F243E"/>
              </a:solidFill>
              <a:latin typeface="Arial" panose="020B0604020202020204" pitchFamily="34" charset="0"/>
              <a:ea typeface="Calibri"/>
              <a:cs typeface="Arial" panose="020B0604020202020204" pitchFamily="34" charset="0"/>
              <a:sym typeface="Calibri"/>
            </a:endParaRPr>
          </a:p>
          <a:p>
            <a:pPr marL="0" marR="0" lvl="0" indent="0" algn="just" rtl="0">
              <a:lnSpc>
                <a:spcPct val="100000"/>
              </a:lnSpc>
              <a:spcBef>
                <a:spcPts val="0"/>
              </a:spcBef>
              <a:spcAft>
                <a:spcPts val="0"/>
              </a:spcAft>
              <a:buNone/>
            </a:pPr>
            <a:endParaRPr lang="es-MX" sz="3600" b="0" i="0" u="none" strike="noStrike" cap="none" dirty="0">
              <a:solidFill>
                <a:srgbClr val="0F243E"/>
              </a:solidFill>
              <a:latin typeface="Arial" panose="020B0604020202020204" pitchFamily="34" charset="0"/>
              <a:ea typeface="Calibri"/>
              <a:cs typeface="Arial" panose="020B0604020202020204" pitchFamily="34" charset="0"/>
              <a:sym typeface="Calibri"/>
            </a:endParaRPr>
          </a:p>
          <a:p>
            <a:pPr marL="0" marR="0" lvl="0" indent="0" algn="just" rtl="0">
              <a:lnSpc>
                <a:spcPct val="100000"/>
              </a:lnSpc>
              <a:spcBef>
                <a:spcPts val="0"/>
              </a:spcBef>
              <a:spcAft>
                <a:spcPts val="0"/>
              </a:spcAft>
              <a:buNone/>
            </a:pPr>
            <a:endParaRPr lang="es-MX" sz="3600" b="0" i="0" u="none" strike="noStrike" cap="none" dirty="0">
              <a:solidFill>
                <a:srgbClr val="0F243E"/>
              </a:solidFill>
              <a:latin typeface="Arial" panose="020B0604020202020204" pitchFamily="34" charset="0"/>
              <a:ea typeface="Calibri"/>
              <a:cs typeface="Arial" panose="020B0604020202020204" pitchFamily="34" charset="0"/>
              <a:sym typeface="Calibri"/>
            </a:endParaRPr>
          </a:p>
          <a:p>
            <a:pPr marL="50800" algn="just" rtl="0">
              <a:lnSpc>
                <a:spcPct val="90000"/>
              </a:lnSpc>
              <a:spcBef>
                <a:spcPts val="1000"/>
              </a:spcBef>
              <a:buSzPts val="2800"/>
            </a:pPr>
            <a:endParaRPr lang="es-MX" sz="3600" dirty="0">
              <a:solidFill>
                <a:schemeClr val="tx1"/>
              </a:solidFill>
              <a:latin typeface="Arial" panose="020B0604020202020204" pitchFamily="34" charset="0"/>
              <a:cs typeface="Arial" panose="020B0604020202020204" pitchFamily="34" charset="0"/>
            </a:endParaRPr>
          </a:p>
          <a:p>
            <a:pPr marL="50800" lvl="0" indent="0" algn="just" rtl="0">
              <a:lnSpc>
                <a:spcPct val="90000"/>
              </a:lnSpc>
              <a:spcBef>
                <a:spcPts val="1000"/>
              </a:spcBef>
              <a:spcAft>
                <a:spcPts val="0"/>
              </a:spcAft>
              <a:buSzPts val="2800"/>
              <a:buNone/>
            </a:pPr>
            <a:endParaRPr lang="es-MX" sz="3600" dirty="0">
              <a:solidFill>
                <a:schemeClr val="tx1"/>
              </a:solidFill>
              <a:latin typeface="Arial" panose="020B0604020202020204" pitchFamily="34" charset="0"/>
              <a:cs typeface="Arial" panose="020B0604020202020204" pitchFamily="34" charset="0"/>
            </a:endParaRPr>
          </a:p>
          <a:p>
            <a:pPr marL="457200" lvl="1" indent="0" algn="just" rtl="0">
              <a:lnSpc>
                <a:spcPct val="100000"/>
              </a:lnSpc>
              <a:spcBef>
                <a:spcPts val="480"/>
              </a:spcBef>
              <a:spcAft>
                <a:spcPts val="0"/>
              </a:spcAft>
              <a:buClr>
                <a:srgbClr val="818990"/>
              </a:buClr>
              <a:buSzPts val="2400"/>
              <a:buNone/>
            </a:pPr>
            <a:endParaRPr lang="es-MX" sz="3600" dirty="0">
              <a:solidFill>
                <a:srgbClr val="222222"/>
              </a:solidFill>
              <a:latin typeface="Arial" panose="020B0604020202020204" pitchFamily="34" charset="0"/>
              <a:ea typeface="Calibri"/>
              <a:cs typeface="Arial" panose="020B0604020202020204" pitchFamily="34" charset="0"/>
              <a:sym typeface="Calibri"/>
            </a:endParaRPr>
          </a:p>
          <a:p>
            <a:pPr marL="457200" lvl="1" indent="0" algn="just" rtl="0">
              <a:lnSpc>
                <a:spcPct val="100000"/>
              </a:lnSpc>
              <a:spcBef>
                <a:spcPts val="480"/>
              </a:spcBef>
              <a:spcAft>
                <a:spcPts val="0"/>
              </a:spcAft>
              <a:buClr>
                <a:srgbClr val="222222"/>
              </a:buClr>
              <a:buSzPts val="2400"/>
              <a:buNone/>
            </a:pPr>
            <a:endParaRPr lang="es-MX" sz="3600" b="1" i="1" dirty="0">
              <a:solidFill>
                <a:srgbClr val="222222"/>
              </a:solidFill>
              <a:latin typeface="Arial" panose="020B0604020202020204" pitchFamily="34" charset="0"/>
              <a:ea typeface="Calibri"/>
              <a:cs typeface="Arial" panose="020B0604020202020204" pitchFamily="34" charset="0"/>
              <a:sym typeface="Calibri"/>
            </a:endParaRPr>
          </a:p>
          <a:p>
            <a:pPr marL="457200" lvl="1" indent="0" algn="just" rtl="0">
              <a:lnSpc>
                <a:spcPct val="100000"/>
              </a:lnSpc>
              <a:spcBef>
                <a:spcPts val="480"/>
              </a:spcBef>
              <a:spcAft>
                <a:spcPts val="0"/>
              </a:spcAft>
              <a:buClr>
                <a:srgbClr val="222222"/>
              </a:buClr>
              <a:buSzPts val="2400"/>
              <a:buNone/>
            </a:pPr>
            <a:endParaRPr lang="es-MX" sz="3600" b="1" i="1" dirty="0">
              <a:solidFill>
                <a:srgbClr val="222222"/>
              </a:solidFill>
              <a:latin typeface="Arial" panose="020B0604020202020204" pitchFamily="34" charset="0"/>
              <a:ea typeface="Calibri"/>
              <a:cs typeface="Arial" panose="020B0604020202020204" pitchFamily="34" charset="0"/>
              <a:sym typeface="Calibri"/>
            </a:endParaRPr>
          </a:p>
          <a:p>
            <a:pPr marR="0" lvl="0" algn="just" rtl="0">
              <a:lnSpc>
                <a:spcPct val="100000"/>
              </a:lnSpc>
              <a:spcBef>
                <a:spcPts val="0"/>
              </a:spcBef>
              <a:spcAft>
                <a:spcPts val="0"/>
              </a:spcAft>
            </a:pPr>
            <a:endParaRPr lang="es-CL" sz="3600" dirty="0">
              <a:solidFill>
                <a:srgbClr val="222222"/>
              </a:solidFill>
              <a:latin typeface="Arial" panose="020B0604020202020204" pitchFamily="34" charset="0"/>
              <a:cs typeface="Arial" panose="020B0604020202020204" pitchFamily="34" charset="0"/>
              <a:sym typeface="Calibri"/>
            </a:endParaRPr>
          </a:p>
          <a:p>
            <a:pPr marL="285750" marR="0" lvl="0" indent="-285750" algn="just" rtl="0">
              <a:lnSpc>
                <a:spcPct val="100000"/>
              </a:lnSpc>
              <a:spcBef>
                <a:spcPts val="0"/>
              </a:spcBef>
              <a:spcAft>
                <a:spcPts val="0"/>
              </a:spcAft>
              <a:buFont typeface="Arial" panose="020B0604020202020204" pitchFamily="34" charset="0"/>
              <a:buChar char="•"/>
            </a:pPr>
            <a:endParaRPr lang="es-ES_tradnl" sz="1200" dirty="0">
              <a:latin typeface="Calibri" panose="020F0502020204030204" pitchFamily="34" charset="0"/>
              <a:cs typeface="Calibri" panose="020F0502020204030204" pitchFamily="34" charset="0"/>
            </a:endParaRPr>
          </a:p>
        </p:txBody>
      </p:sp>
      <p:pic>
        <p:nvPicPr>
          <p:cNvPr id="3" name="Google Shape;494;p44">
            <a:extLst>
              <a:ext uri="{FF2B5EF4-FFF2-40B4-BE49-F238E27FC236}">
                <a16:creationId xmlns:a16="http://schemas.microsoft.com/office/drawing/2014/main" id="{2D355C7A-7B28-C89C-E208-15C4C485F9C3}"/>
              </a:ext>
            </a:extLst>
          </p:cNvPr>
          <p:cNvPicPr preferRelativeResize="0"/>
          <p:nvPr/>
        </p:nvPicPr>
        <p:blipFill rotWithShape="1">
          <a:blip r:embed="rId2">
            <a:alphaModFix/>
          </a:blip>
          <a:srcRect/>
          <a:stretch/>
        </p:blipFill>
        <p:spPr>
          <a:xfrm>
            <a:off x="3956050" y="7522937"/>
            <a:ext cx="3200400" cy="3731077"/>
          </a:xfrm>
          <a:prstGeom prst="rect">
            <a:avLst/>
          </a:prstGeom>
          <a:noFill/>
          <a:ln>
            <a:noFill/>
          </a:ln>
        </p:spPr>
      </p:pic>
      <p:sp>
        <p:nvSpPr>
          <p:cNvPr id="4" name="Google Shape;495;p44">
            <a:extLst>
              <a:ext uri="{FF2B5EF4-FFF2-40B4-BE49-F238E27FC236}">
                <a16:creationId xmlns:a16="http://schemas.microsoft.com/office/drawing/2014/main" id="{A1E0A983-3D4E-35EB-AE8C-E042E10796F0}"/>
              </a:ext>
            </a:extLst>
          </p:cNvPr>
          <p:cNvSpPr/>
          <p:nvPr/>
        </p:nvSpPr>
        <p:spPr>
          <a:xfrm>
            <a:off x="8284950" y="9084623"/>
            <a:ext cx="7405900" cy="1294452"/>
          </a:xfrm>
          <a:custGeom>
            <a:avLst/>
            <a:gdLst/>
            <a:ahLst/>
            <a:cxnLst/>
            <a:rect l="l" t="t" r="r" b="b"/>
            <a:pathLst>
              <a:path w="3423198" h="607704" extrusionOk="0">
                <a:moveTo>
                  <a:pt x="0" y="0"/>
                </a:moveTo>
                <a:cubicBezTo>
                  <a:pt x="143874" y="-34451"/>
                  <a:pt x="369467" y="20250"/>
                  <a:pt x="536301" y="0"/>
                </a:cubicBezTo>
                <a:cubicBezTo>
                  <a:pt x="703135" y="-20250"/>
                  <a:pt x="904122" y="11313"/>
                  <a:pt x="1004138" y="0"/>
                </a:cubicBezTo>
                <a:cubicBezTo>
                  <a:pt x="1104154" y="-11313"/>
                  <a:pt x="1505438" y="46040"/>
                  <a:pt x="1643135" y="0"/>
                </a:cubicBezTo>
                <a:cubicBezTo>
                  <a:pt x="1780832" y="-46040"/>
                  <a:pt x="1961217" y="6697"/>
                  <a:pt x="2179436" y="0"/>
                </a:cubicBezTo>
                <a:cubicBezTo>
                  <a:pt x="2397655" y="-6697"/>
                  <a:pt x="2487134" y="31971"/>
                  <a:pt x="2715737" y="0"/>
                </a:cubicBezTo>
                <a:cubicBezTo>
                  <a:pt x="2944340" y="-31971"/>
                  <a:pt x="3188715" y="24976"/>
                  <a:pt x="3423198" y="0"/>
                </a:cubicBezTo>
                <a:cubicBezTo>
                  <a:pt x="3433147" y="111837"/>
                  <a:pt x="3407087" y="229997"/>
                  <a:pt x="3423198" y="291698"/>
                </a:cubicBezTo>
                <a:cubicBezTo>
                  <a:pt x="3439309" y="353399"/>
                  <a:pt x="3385351" y="524926"/>
                  <a:pt x="3423198" y="607704"/>
                </a:cubicBezTo>
                <a:cubicBezTo>
                  <a:pt x="3274579" y="629342"/>
                  <a:pt x="3125049" y="587720"/>
                  <a:pt x="2921129" y="607704"/>
                </a:cubicBezTo>
                <a:cubicBezTo>
                  <a:pt x="2717209" y="627688"/>
                  <a:pt x="2553004" y="570681"/>
                  <a:pt x="2350596" y="607704"/>
                </a:cubicBezTo>
                <a:cubicBezTo>
                  <a:pt x="2148188" y="644727"/>
                  <a:pt x="2017219" y="569125"/>
                  <a:pt x="1780063" y="607704"/>
                </a:cubicBezTo>
                <a:cubicBezTo>
                  <a:pt x="1542907" y="646283"/>
                  <a:pt x="1482851" y="597983"/>
                  <a:pt x="1243762" y="607704"/>
                </a:cubicBezTo>
                <a:cubicBezTo>
                  <a:pt x="1004673" y="617425"/>
                  <a:pt x="874941" y="599420"/>
                  <a:pt x="604765" y="607704"/>
                </a:cubicBezTo>
                <a:cubicBezTo>
                  <a:pt x="334589" y="615988"/>
                  <a:pt x="256544" y="599693"/>
                  <a:pt x="0" y="607704"/>
                </a:cubicBezTo>
                <a:cubicBezTo>
                  <a:pt x="-24379" y="469211"/>
                  <a:pt x="27183" y="419206"/>
                  <a:pt x="0" y="316006"/>
                </a:cubicBezTo>
                <a:cubicBezTo>
                  <a:pt x="-27183" y="212806"/>
                  <a:pt x="25258" y="109886"/>
                  <a:pt x="0" y="0"/>
                </a:cubicBezTo>
                <a:close/>
              </a:path>
            </a:pathLst>
          </a:custGeom>
          <a:noFill/>
          <a:ln w="9525" cap="flat" cmpd="sng">
            <a:solidFill>
              <a:srgbClr val="00B0F0"/>
            </a:solidFill>
            <a:prstDash val="solid"/>
            <a:round/>
            <a:headEnd type="none" w="sm" len="sm"/>
            <a:tailEnd type="none" w="sm" len="sm"/>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None/>
            </a:pPr>
            <a:r>
              <a:rPr lang="en-US" sz="3200" b="0" i="0" u="none" strike="noStrike" cap="none" dirty="0">
                <a:solidFill>
                  <a:srgbClr val="000000"/>
                </a:solidFill>
                <a:latin typeface="Arial" panose="020B0604020202020204" pitchFamily="34" charset="0"/>
                <a:ea typeface="Century Gothic"/>
                <a:cs typeface="Arial" panose="020B0604020202020204" pitchFamily="34" charset="0"/>
                <a:sym typeface="Century Gothic"/>
              </a:rPr>
              <a:t>Getter       </a:t>
            </a:r>
            <a:r>
              <a:rPr lang="en-US" sz="3200" b="0" i="0" u="none" strike="noStrike" cap="none" dirty="0" err="1">
                <a:solidFill>
                  <a:srgbClr val="000000"/>
                </a:solidFill>
                <a:latin typeface="Arial" panose="020B0604020202020204" pitchFamily="34" charset="0"/>
                <a:ea typeface="Century Gothic"/>
                <a:cs typeface="Arial" panose="020B0604020202020204" pitchFamily="34" charset="0"/>
                <a:sym typeface="Century Gothic"/>
              </a:rPr>
              <a:t>Accesadores</a:t>
            </a:r>
            <a:r>
              <a:rPr lang="en-US" sz="3200" b="0" i="0" u="none" strike="noStrike" cap="none" dirty="0">
                <a:solidFill>
                  <a:srgbClr val="000000"/>
                </a:solidFill>
                <a:latin typeface="Arial" panose="020B0604020202020204" pitchFamily="34" charset="0"/>
                <a:ea typeface="Century Gothic"/>
                <a:cs typeface="Arial" panose="020B0604020202020204" pitchFamily="34" charset="0"/>
                <a:sym typeface="Century Gothic"/>
              </a:rPr>
              <a:t>      </a:t>
            </a:r>
            <a:r>
              <a:rPr lang="en-US" sz="3200" b="0" i="0" u="none" strike="noStrike" cap="none" dirty="0" err="1">
                <a:solidFill>
                  <a:srgbClr val="000000"/>
                </a:solidFill>
                <a:latin typeface="Arial" panose="020B0604020202020204" pitchFamily="34" charset="0"/>
                <a:ea typeface="Century Gothic"/>
                <a:cs typeface="Arial" panose="020B0604020202020204" pitchFamily="34" charset="0"/>
                <a:sym typeface="Century Gothic"/>
              </a:rPr>
              <a:t>Obtienen</a:t>
            </a:r>
            <a:r>
              <a:rPr lang="en-US" sz="3200" b="0" i="0" u="none" strike="noStrike" cap="none" dirty="0">
                <a:solidFill>
                  <a:srgbClr val="000000"/>
                </a:solidFill>
                <a:latin typeface="Arial" panose="020B0604020202020204" pitchFamily="34" charset="0"/>
                <a:ea typeface="Century Gothic"/>
                <a:cs typeface="Arial" panose="020B0604020202020204" pitchFamily="34" charset="0"/>
                <a:sym typeface="Century Gothic"/>
              </a:rPr>
              <a:t>    </a:t>
            </a:r>
            <a:endParaRPr sz="3200" dirty="0">
              <a:latin typeface="Arial" panose="020B0604020202020204" pitchFamily="34" charset="0"/>
              <a:cs typeface="Arial" panose="020B0604020202020204" pitchFamily="34" charset="0"/>
            </a:endParaRPr>
          </a:p>
          <a:p>
            <a:pPr marL="0" marR="0" lvl="0" indent="0" algn="just" rtl="0">
              <a:lnSpc>
                <a:spcPct val="100000"/>
              </a:lnSpc>
              <a:spcBef>
                <a:spcPts val="0"/>
              </a:spcBef>
              <a:spcAft>
                <a:spcPts val="0"/>
              </a:spcAft>
              <a:buNone/>
            </a:pPr>
            <a:r>
              <a:rPr lang="en-US" sz="3200" b="0" i="0" u="none" strike="noStrike" cap="none" dirty="0">
                <a:solidFill>
                  <a:srgbClr val="000000"/>
                </a:solidFill>
                <a:latin typeface="Arial" panose="020B0604020202020204" pitchFamily="34" charset="0"/>
                <a:ea typeface="Century Gothic"/>
                <a:cs typeface="Arial" panose="020B0604020202020204" pitchFamily="34" charset="0"/>
                <a:sym typeface="Century Gothic"/>
              </a:rPr>
              <a:t>Setter        </a:t>
            </a:r>
            <a:r>
              <a:rPr lang="en-US" sz="3200" b="0" i="0" u="none" strike="noStrike" cap="none" dirty="0" err="1">
                <a:solidFill>
                  <a:srgbClr val="000000"/>
                </a:solidFill>
                <a:latin typeface="Arial" panose="020B0604020202020204" pitchFamily="34" charset="0"/>
                <a:ea typeface="Century Gothic"/>
                <a:cs typeface="Arial" panose="020B0604020202020204" pitchFamily="34" charset="0"/>
                <a:sym typeface="Century Gothic"/>
              </a:rPr>
              <a:t>Mutadores</a:t>
            </a:r>
            <a:r>
              <a:rPr lang="en-US" sz="3200" b="0" i="0" u="none" strike="noStrike" cap="none" dirty="0">
                <a:solidFill>
                  <a:srgbClr val="000000"/>
                </a:solidFill>
                <a:latin typeface="Arial" panose="020B0604020202020204" pitchFamily="34" charset="0"/>
                <a:ea typeface="Century Gothic"/>
                <a:cs typeface="Arial" panose="020B0604020202020204" pitchFamily="34" charset="0"/>
                <a:sym typeface="Century Gothic"/>
              </a:rPr>
              <a:t>           </a:t>
            </a:r>
            <a:r>
              <a:rPr lang="en-US" sz="3200" b="0" i="0" u="none" strike="noStrike" cap="none" dirty="0" err="1">
                <a:solidFill>
                  <a:srgbClr val="000000"/>
                </a:solidFill>
                <a:latin typeface="Arial" panose="020B0604020202020204" pitchFamily="34" charset="0"/>
                <a:ea typeface="Century Gothic"/>
                <a:cs typeface="Arial" panose="020B0604020202020204" pitchFamily="34" charset="0"/>
                <a:sym typeface="Century Gothic"/>
              </a:rPr>
              <a:t>Modifican</a:t>
            </a:r>
            <a:endParaRPr sz="3200" dirty="0">
              <a:latin typeface="Arial" panose="020B0604020202020204" pitchFamily="34" charset="0"/>
              <a:cs typeface="Arial" panose="020B0604020202020204" pitchFamily="34" charset="0"/>
            </a:endParaRPr>
          </a:p>
          <a:p>
            <a:pPr marL="0" marR="0" lvl="0" indent="0" algn="ctr"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a:p>
            <a:pPr marL="0" marR="0" lvl="0" indent="0" algn="ctr"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a:p>
            <a:pPr marL="0" marR="0" lvl="0" indent="0" algn="ctr"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cxnSp>
        <p:nvCxnSpPr>
          <p:cNvPr id="7" name="Google Shape;496;p44">
            <a:extLst>
              <a:ext uri="{FF2B5EF4-FFF2-40B4-BE49-F238E27FC236}">
                <a16:creationId xmlns:a16="http://schemas.microsoft.com/office/drawing/2014/main" id="{84C6A2A5-4676-55F6-22AB-1678B638B207}"/>
              </a:ext>
            </a:extLst>
          </p:cNvPr>
          <p:cNvCxnSpPr/>
          <p:nvPr/>
        </p:nvCxnSpPr>
        <p:spPr>
          <a:xfrm>
            <a:off x="5870713" y="5035826"/>
            <a:ext cx="181171" cy="0"/>
          </a:xfrm>
          <a:prstGeom prst="straightConnector1">
            <a:avLst/>
          </a:prstGeom>
          <a:noFill/>
          <a:ln w="9525" cap="flat" cmpd="sng">
            <a:solidFill>
              <a:srgbClr val="DC2971"/>
            </a:solidFill>
            <a:prstDash val="solid"/>
            <a:round/>
            <a:headEnd type="none" w="sm" len="sm"/>
            <a:tailEnd type="triangle" w="med" len="med"/>
          </a:ln>
        </p:spPr>
      </p:cxnSp>
      <p:sp>
        <p:nvSpPr>
          <p:cNvPr id="16" name="Flecha: a la derecha 15">
            <a:extLst>
              <a:ext uri="{FF2B5EF4-FFF2-40B4-BE49-F238E27FC236}">
                <a16:creationId xmlns:a16="http://schemas.microsoft.com/office/drawing/2014/main" id="{C8FC7556-BDA9-7253-9808-02BF4427DF85}"/>
              </a:ext>
            </a:extLst>
          </p:cNvPr>
          <p:cNvSpPr/>
          <p:nvPr/>
        </p:nvSpPr>
        <p:spPr>
          <a:xfrm>
            <a:off x="9671050" y="9312275"/>
            <a:ext cx="381000" cy="304800"/>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7" name="Flecha: a la derecha 16">
            <a:extLst>
              <a:ext uri="{FF2B5EF4-FFF2-40B4-BE49-F238E27FC236}">
                <a16:creationId xmlns:a16="http://schemas.microsoft.com/office/drawing/2014/main" id="{BE600557-2E31-6338-F9D5-B07F0E1E5005}"/>
              </a:ext>
            </a:extLst>
          </p:cNvPr>
          <p:cNvSpPr/>
          <p:nvPr/>
        </p:nvSpPr>
        <p:spPr>
          <a:xfrm>
            <a:off x="9694117" y="9779891"/>
            <a:ext cx="381000" cy="304800"/>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8" name="Flecha: a la derecha 17">
            <a:extLst>
              <a:ext uri="{FF2B5EF4-FFF2-40B4-BE49-F238E27FC236}">
                <a16:creationId xmlns:a16="http://schemas.microsoft.com/office/drawing/2014/main" id="{F0EAA378-455B-D00C-FAEC-414B4D4068E2}"/>
              </a:ext>
            </a:extLst>
          </p:cNvPr>
          <p:cNvSpPr/>
          <p:nvPr/>
        </p:nvSpPr>
        <p:spPr>
          <a:xfrm>
            <a:off x="12766040" y="9779891"/>
            <a:ext cx="381000" cy="304800"/>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9" name="Flecha: a la derecha 18">
            <a:extLst>
              <a:ext uri="{FF2B5EF4-FFF2-40B4-BE49-F238E27FC236}">
                <a16:creationId xmlns:a16="http://schemas.microsoft.com/office/drawing/2014/main" id="{C95C1E99-8CA1-4170-9661-A12B201B3A00}"/>
              </a:ext>
            </a:extLst>
          </p:cNvPr>
          <p:cNvSpPr/>
          <p:nvPr/>
        </p:nvSpPr>
        <p:spPr>
          <a:xfrm>
            <a:off x="12757150" y="9312275"/>
            <a:ext cx="381000" cy="304800"/>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Tree>
    <p:extLst>
      <p:ext uri="{BB962C8B-B14F-4D97-AF65-F5344CB8AC3E}">
        <p14:creationId xmlns:p14="http://schemas.microsoft.com/office/powerpoint/2010/main" val="309399072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11FCC6-3B49-9D46-8B62-80E94C906F0A}"/>
              </a:ext>
            </a:extLst>
          </p:cNvPr>
          <p:cNvSpPr>
            <a:spLocks noGrp="1"/>
          </p:cNvSpPr>
          <p:nvPr>
            <p:ph type="title"/>
          </p:nvPr>
        </p:nvSpPr>
        <p:spPr/>
        <p:txBody>
          <a:bodyPr/>
          <a:lstStyle/>
          <a:p>
            <a:r>
              <a:rPr lang="es-CL" dirty="0"/>
              <a:t>Métodos</a:t>
            </a:r>
          </a:p>
        </p:txBody>
      </p:sp>
      <p:sp>
        <p:nvSpPr>
          <p:cNvPr id="5" name="Marcador de texto 3">
            <a:extLst>
              <a:ext uri="{FF2B5EF4-FFF2-40B4-BE49-F238E27FC236}">
                <a16:creationId xmlns:a16="http://schemas.microsoft.com/office/drawing/2014/main" id="{96B2B5F8-1266-F9D8-8342-1A8CBAA081BD}"/>
              </a:ext>
            </a:extLst>
          </p:cNvPr>
          <p:cNvSpPr txBox="1">
            <a:spLocks/>
          </p:cNvSpPr>
          <p:nvPr/>
        </p:nvSpPr>
        <p:spPr>
          <a:xfrm>
            <a:off x="755650" y="1920874"/>
            <a:ext cx="18664662" cy="8991601"/>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0" marR="0" lvl="0" indent="0" algn="l" rtl="0">
              <a:lnSpc>
                <a:spcPct val="100000"/>
              </a:lnSpc>
              <a:spcBef>
                <a:spcPts val="0"/>
              </a:spcBef>
              <a:spcAft>
                <a:spcPts val="0"/>
              </a:spcAft>
              <a:buNone/>
            </a:pPr>
            <a:r>
              <a:rPr lang="es-MX" sz="3600" b="1" i="1" u="none" strike="noStrike" cap="none" dirty="0" err="1">
                <a:solidFill>
                  <a:schemeClr val="tx1"/>
                </a:solidFill>
                <a:latin typeface="Arial" panose="020B0604020202020204" pitchFamily="34" charset="0"/>
                <a:ea typeface="Century Gothic"/>
                <a:cs typeface="Arial" panose="020B0604020202020204" pitchFamily="34" charset="0"/>
                <a:sym typeface="Century Gothic"/>
              </a:rPr>
              <a:t>Accesadores</a:t>
            </a:r>
            <a:r>
              <a:rPr lang="es-MX" sz="3600" b="1" i="1" u="none" strike="noStrike" cap="none" dirty="0">
                <a:solidFill>
                  <a:schemeClr val="tx1"/>
                </a:solidFill>
                <a:latin typeface="Arial" panose="020B0604020202020204" pitchFamily="34" charset="0"/>
                <a:ea typeface="Century Gothic"/>
                <a:cs typeface="Arial" panose="020B0604020202020204" pitchFamily="34" charset="0"/>
                <a:sym typeface="Century Gothic"/>
              </a:rPr>
              <a:t> y Mutadores</a:t>
            </a:r>
            <a:endParaRPr lang="es-MX" sz="3600" dirty="0">
              <a:solidFill>
                <a:schemeClr val="tx1"/>
              </a:solidFill>
              <a:latin typeface="Arial" panose="020B0604020202020204" pitchFamily="34" charset="0"/>
              <a:cs typeface="Arial" panose="020B0604020202020204" pitchFamily="34" charset="0"/>
            </a:endParaRPr>
          </a:p>
          <a:p>
            <a:pPr marL="0" marR="0" lvl="0" indent="0" algn="l" rtl="0">
              <a:lnSpc>
                <a:spcPct val="100000"/>
              </a:lnSpc>
              <a:spcBef>
                <a:spcPts val="0"/>
              </a:spcBef>
              <a:spcAft>
                <a:spcPts val="0"/>
              </a:spcAft>
              <a:buNone/>
            </a:pPr>
            <a:endParaRPr lang="es-MX" sz="3600" b="1" i="1" u="none" strike="noStrike" cap="none" dirty="0">
              <a:solidFill>
                <a:schemeClr val="tx1"/>
              </a:solidFill>
              <a:latin typeface="Arial" panose="020B0604020202020204" pitchFamily="34" charset="0"/>
              <a:ea typeface="Century Gothic"/>
              <a:cs typeface="Arial" panose="020B0604020202020204" pitchFamily="34" charset="0"/>
              <a:sym typeface="Century Gothic"/>
            </a:endParaRPr>
          </a:p>
          <a:p>
            <a:pPr marL="0" marR="0" lvl="0" indent="0" algn="just" rtl="0">
              <a:lnSpc>
                <a:spcPct val="100000"/>
              </a:lnSpc>
              <a:spcBef>
                <a:spcPts val="0"/>
              </a:spcBef>
              <a:spcAft>
                <a:spcPts val="0"/>
              </a:spcAft>
              <a:buNone/>
            </a:pPr>
            <a:r>
              <a:rPr lang="es-MX" sz="3600" b="0" i="0" u="none" strike="noStrike" cap="none" dirty="0">
                <a:solidFill>
                  <a:schemeClr val="tx1"/>
                </a:solidFill>
                <a:latin typeface="Arial" panose="020B0604020202020204" pitchFamily="34" charset="0"/>
                <a:ea typeface="Calibri"/>
                <a:cs typeface="Arial" panose="020B0604020202020204" pitchFamily="34" charset="0"/>
                <a:sym typeface="Calibri"/>
              </a:rPr>
              <a:t>Presionamos el botón </a:t>
            </a:r>
            <a:r>
              <a:rPr lang="es-MX" sz="3600" b="0" i="0" u="none" strike="noStrike" cap="none" dirty="0" err="1">
                <a:solidFill>
                  <a:schemeClr val="tx1"/>
                </a:solidFill>
                <a:latin typeface="Arial" panose="020B0604020202020204" pitchFamily="34" charset="0"/>
                <a:ea typeface="Calibri"/>
                <a:cs typeface="Arial" panose="020B0604020202020204" pitchFamily="34" charset="0"/>
                <a:sym typeface="Calibri"/>
              </a:rPr>
              <a:t>Select</a:t>
            </a:r>
            <a:r>
              <a:rPr lang="es-MX" sz="3600" b="0" i="0" u="none" strike="noStrike" cap="none" dirty="0">
                <a:solidFill>
                  <a:schemeClr val="tx1"/>
                </a:solidFill>
                <a:latin typeface="Arial" panose="020B0604020202020204" pitchFamily="34" charset="0"/>
                <a:ea typeface="Calibri"/>
                <a:cs typeface="Arial" panose="020B0604020202020204" pitchFamily="34" charset="0"/>
                <a:sym typeface="Calibri"/>
              </a:rPr>
              <a:t> </a:t>
            </a:r>
            <a:r>
              <a:rPr lang="es-MX" sz="3600" b="0" i="0" u="none" strike="noStrike" cap="none" dirty="0" err="1">
                <a:solidFill>
                  <a:schemeClr val="tx1"/>
                </a:solidFill>
                <a:latin typeface="Arial" panose="020B0604020202020204" pitchFamily="34" charset="0"/>
                <a:ea typeface="Calibri"/>
                <a:cs typeface="Arial" panose="020B0604020202020204" pitchFamily="34" charset="0"/>
                <a:sym typeface="Calibri"/>
              </a:rPr>
              <a:t>All</a:t>
            </a:r>
            <a:r>
              <a:rPr lang="es-MX" sz="3600" b="0" i="0" u="none" strike="noStrike" cap="none" dirty="0">
                <a:solidFill>
                  <a:schemeClr val="tx1"/>
                </a:solidFill>
                <a:latin typeface="Arial" panose="020B0604020202020204" pitchFamily="34" charset="0"/>
                <a:ea typeface="Calibri"/>
                <a:cs typeface="Arial" panose="020B0604020202020204" pitchFamily="34" charset="0"/>
                <a:sym typeface="Calibri"/>
              </a:rPr>
              <a:t> y luego </a:t>
            </a:r>
            <a:r>
              <a:rPr lang="es-MX" sz="3600" b="0" i="0" u="none" strike="noStrike" cap="none" dirty="0" err="1">
                <a:solidFill>
                  <a:schemeClr val="tx1"/>
                </a:solidFill>
                <a:latin typeface="Arial" panose="020B0604020202020204" pitchFamily="34" charset="0"/>
                <a:ea typeface="Calibri"/>
                <a:cs typeface="Arial" panose="020B0604020202020204" pitchFamily="34" charset="0"/>
                <a:sym typeface="Calibri"/>
              </a:rPr>
              <a:t>Generate</a:t>
            </a:r>
            <a:endParaRPr lang="en-US" sz="3600" dirty="0">
              <a:solidFill>
                <a:schemeClr val="tx1"/>
              </a:solidFill>
              <a:latin typeface="Arial" panose="020B0604020202020204" pitchFamily="34" charset="0"/>
              <a:ea typeface="Calibri"/>
              <a:cs typeface="Arial" panose="020B0604020202020204" pitchFamily="34" charset="0"/>
              <a:sym typeface="Calibri"/>
            </a:endParaRPr>
          </a:p>
          <a:p>
            <a:pPr marL="496888" lvl="2" indent="0" algn="l" rtl="0">
              <a:lnSpc>
                <a:spcPct val="90000"/>
              </a:lnSpc>
              <a:spcBef>
                <a:spcPts val="500"/>
              </a:spcBef>
              <a:spcAft>
                <a:spcPts val="0"/>
              </a:spcAft>
              <a:buSzPts val="1800"/>
              <a:buNone/>
            </a:pPr>
            <a:endParaRPr lang="en-US" sz="3600" dirty="0">
              <a:solidFill>
                <a:schemeClr val="tx1"/>
              </a:solidFill>
              <a:latin typeface="Arial" panose="020B0604020202020204" pitchFamily="34" charset="0"/>
              <a:cs typeface="Arial" panose="020B0604020202020204" pitchFamily="34" charset="0"/>
            </a:endParaRPr>
          </a:p>
          <a:p>
            <a:pPr marL="342900" indent="-342900" algn="just">
              <a:buClr>
                <a:schemeClr val="dk1"/>
              </a:buClr>
              <a:buSzPts val="2400"/>
            </a:pPr>
            <a:endParaRPr lang="es-CL" sz="4400" dirty="0">
              <a:solidFill>
                <a:schemeClr val="dk1"/>
              </a:solidFill>
              <a:latin typeface="Calibri"/>
              <a:cs typeface="Calibri"/>
            </a:endParaRPr>
          </a:p>
          <a:p>
            <a:pPr marL="342900" indent="-342900" algn="just">
              <a:buClr>
                <a:schemeClr val="dk1"/>
              </a:buClr>
              <a:buSzPts val="2400"/>
            </a:pPr>
            <a:endParaRPr lang="es-CL" sz="4400" dirty="0">
              <a:solidFill>
                <a:schemeClr val="dk1"/>
              </a:solidFill>
              <a:latin typeface="Calibri"/>
              <a:cs typeface="Calibri"/>
            </a:endParaRPr>
          </a:p>
          <a:p>
            <a:pPr marL="342900" indent="-342900" algn="just">
              <a:buClr>
                <a:schemeClr val="dk1"/>
              </a:buClr>
              <a:buSzPts val="2400"/>
            </a:pPr>
            <a:endParaRPr lang="es-CL" sz="4400" dirty="0">
              <a:solidFill>
                <a:schemeClr val="dk1"/>
              </a:solidFill>
              <a:latin typeface="Calibri"/>
              <a:cs typeface="Calibri"/>
            </a:endParaRPr>
          </a:p>
          <a:p>
            <a:pPr marL="342900" indent="-342900" algn="just">
              <a:buClr>
                <a:schemeClr val="dk1"/>
              </a:buClr>
              <a:buSzPts val="2400"/>
            </a:pPr>
            <a:endParaRPr lang="es-CL" sz="4400" dirty="0">
              <a:solidFill>
                <a:schemeClr val="dk1"/>
              </a:solidFill>
              <a:latin typeface="Calibri"/>
              <a:cs typeface="Calibri"/>
            </a:endParaRPr>
          </a:p>
          <a:p>
            <a:pPr marL="342900" indent="-342900" algn="just">
              <a:buClr>
                <a:schemeClr val="dk1"/>
              </a:buClr>
              <a:buSzPts val="2400"/>
            </a:pPr>
            <a:endParaRPr lang="es-CL" sz="4400" dirty="0">
              <a:solidFill>
                <a:schemeClr val="dk1"/>
              </a:solidFill>
              <a:latin typeface="Calibri"/>
              <a:cs typeface="Calibri"/>
            </a:endParaRPr>
          </a:p>
          <a:p>
            <a:pPr marL="342900" indent="-342900" algn="just">
              <a:buClr>
                <a:schemeClr val="dk1"/>
              </a:buClr>
              <a:buSzPts val="2400"/>
            </a:pPr>
            <a:endParaRPr lang="es-CL" sz="4400" dirty="0">
              <a:solidFill>
                <a:schemeClr val="dk1"/>
              </a:solidFill>
              <a:latin typeface="Calibri"/>
              <a:cs typeface="Calibri"/>
            </a:endParaRPr>
          </a:p>
          <a:p>
            <a:pPr lvl="4"/>
            <a:endParaRPr lang="es-ES_tradnl" sz="1200" dirty="0">
              <a:latin typeface="Calibri" panose="020F0502020204030204" pitchFamily="34" charset="0"/>
              <a:cs typeface="Calibri" panose="020F0502020204030204" pitchFamily="34" charset="0"/>
            </a:endParaRPr>
          </a:p>
        </p:txBody>
      </p:sp>
      <p:sp>
        <p:nvSpPr>
          <p:cNvPr id="6" name="Marcador de texto 3">
            <a:extLst>
              <a:ext uri="{FF2B5EF4-FFF2-40B4-BE49-F238E27FC236}">
                <a16:creationId xmlns:a16="http://schemas.microsoft.com/office/drawing/2014/main" id="{3F8F1B7A-F4E9-E5CE-32E2-14C53D8FB290}"/>
              </a:ext>
            </a:extLst>
          </p:cNvPr>
          <p:cNvSpPr txBox="1">
            <a:spLocks/>
          </p:cNvSpPr>
          <p:nvPr/>
        </p:nvSpPr>
        <p:spPr>
          <a:xfrm>
            <a:off x="789405" y="1920874"/>
            <a:ext cx="18664662" cy="8991601"/>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50800" lvl="0" indent="0" algn="l" rtl="0">
              <a:lnSpc>
                <a:spcPct val="90000"/>
              </a:lnSpc>
              <a:spcBef>
                <a:spcPts val="1000"/>
              </a:spcBef>
              <a:spcAft>
                <a:spcPts val="0"/>
              </a:spcAft>
              <a:buSzPts val="2800"/>
              <a:buNone/>
            </a:pPr>
            <a:endParaRPr lang="es-MX" sz="5400" dirty="0">
              <a:solidFill>
                <a:srgbClr val="0F243E"/>
              </a:solidFill>
            </a:endParaRPr>
          </a:p>
          <a:p>
            <a:pPr marL="50800" lvl="0" indent="0" algn="l" rtl="0">
              <a:lnSpc>
                <a:spcPct val="90000"/>
              </a:lnSpc>
              <a:spcBef>
                <a:spcPts val="1000"/>
              </a:spcBef>
              <a:spcAft>
                <a:spcPts val="0"/>
              </a:spcAft>
              <a:buSzPts val="2800"/>
              <a:buNone/>
            </a:pPr>
            <a:endParaRPr lang="es-MX" sz="5400" dirty="0">
              <a:solidFill>
                <a:srgbClr val="0F243E"/>
              </a:solidFill>
            </a:endParaRPr>
          </a:p>
          <a:p>
            <a:pPr marL="50800" lvl="0" indent="0" algn="l" rtl="0">
              <a:lnSpc>
                <a:spcPct val="90000"/>
              </a:lnSpc>
              <a:spcBef>
                <a:spcPts val="1000"/>
              </a:spcBef>
              <a:spcAft>
                <a:spcPts val="0"/>
              </a:spcAft>
              <a:buSzPts val="2800"/>
              <a:buNone/>
            </a:pPr>
            <a:endParaRPr lang="es-MX" sz="5400" dirty="0">
              <a:solidFill>
                <a:srgbClr val="0F243E"/>
              </a:solidFill>
            </a:endParaRPr>
          </a:p>
          <a:p>
            <a:pPr marL="0" marR="0" lvl="0" indent="0" algn="just" rtl="0">
              <a:lnSpc>
                <a:spcPct val="100000"/>
              </a:lnSpc>
              <a:spcBef>
                <a:spcPts val="0"/>
              </a:spcBef>
              <a:spcAft>
                <a:spcPts val="0"/>
              </a:spcAft>
              <a:buNone/>
            </a:pPr>
            <a:endParaRPr lang="es-MX" sz="3600" b="0" i="0" u="none" strike="noStrike" cap="none" dirty="0">
              <a:solidFill>
                <a:srgbClr val="0F243E"/>
              </a:solidFill>
              <a:latin typeface="Arial" panose="020B0604020202020204" pitchFamily="34" charset="0"/>
              <a:ea typeface="Calibri"/>
              <a:cs typeface="Arial" panose="020B0604020202020204" pitchFamily="34" charset="0"/>
              <a:sym typeface="Calibri"/>
            </a:endParaRPr>
          </a:p>
          <a:p>
            <a:pPr marL="0" marR="0" lvl="0" indent="0" algn="just" rtl="0">
              <a:lnSpc>
                <a:spcPct val="100000"/>
              </a:lnSpc>
              <a:spcBef>
                <a:spcPts val="0"/>
              </a:spcBef>
              <a:spcAft>
                <a:spcPts val="0"/>
              </a:spcAft>
              <a:buNone/>
            </a:pPr>
            <a:r>
              <a:rPr lang="es-MX" sz="3600" b="0" i="0" u="none" strike="noStrike" cap="none" dirty="0">
                <a:solidFill>
                  <a:srgbClr val="0F243E"/>
                </a:solidFill>
                <a:latin typeface="Arial" panose="020B0604020202020204" pitchFamily="34" charset="0"/>
                <a:ea typeface="Century Gothic"/>
                <a:cs typeface="Arial" panose="020B0604020202020204" pitchFamily="34" charset="0"/>
                <a:sym typeface="Century Gothic"/>
              </a:rPr>
              <a:t> </a:t>
            </a:r>
            <a:endParaRPr lang="es-MX" sz="3600" dirty="0">
              <a:latin typeface="Arial" panose="020B0604020202020204" pitchFamily="34" charset="0"/>
              <a:cs typeface="Arial" panose="020B0604020202020204" pitchFamily="34" charset="0"/>
            </a:endParaRPr>
          </a:p>
          <a:p>
            <a:pPr marL="0" marR="0" lvl="0" indent="0" algn="just" rtl="0">
              <a:lnSpc>
                <a:spcPct val="100000"/>
              </a:lnSpc>
              <a:spcBef>
                <a:spcPts val="0"/>
              </a:spcBef>
              <a:spcAft>
                <a:spcPts val="0"/>
              </a:spcAft>
              <a:buNone/>
            </a:pPr>
            <a:r>
              <a:rPr lang="es-MX" sz="3600" b="0" i="0" u="none" strike="noStrike" cap="none" dirty="0">
                <a:solidFill>
                  <a:srgbClr val="0F243E"/>
                </a:solidFill>
                <a:latin typeface="Arial" panose="020B0604020202020204" pitchFamily="34" charset="0"/>
                <a:ea typeface="Century Gothic"/>
                <a:cs typeface="Arial" panose="020B0604020202020204" pitchFamily="34" charset="0"/>
                <a:sym typeface="Century Gothic"/>
              </a:rPr>
              <a:t>      </a:t>
            </a:r>
          </a:p>
          <a:p>
            <a:pPr marL="0" marR="0" lvl="0" indent="0" algn="just" rtl="0">
              <a:lnSpc>
                <a:spcPct val="100000"/>
              </a:lnSpc>
              <a:spcBef>
                <a:spcPts val="0"/>
              </a:spcBef>
              <a:spcAft>
                <a:spcPts val="0"/>
              </a:spcAft>
              <a:buNone/>
            </a:pPr>
            <a:r>
              <a:rPr lang="es-MX" sz="3600" b="0" i="0" u="none" strike="noStrike" cap="none" dirty="0">
                <a:solidFill>
                  <a:srgbClr val="0F243E"/>
                </a:solidFill>
                <a:latin typeface="Arial" panose="020B0604020202020204" pitchFamily="34" charset="0"/>
                <a:ea typeface="Century Gothic"/>
                <a:cs typeface="Arial" panose="020B0604020202020204" pitchFamily="34" charset="0"/>
                <a:sym typeface="Century Gothic"/>
              </a:rPr>
              <a:t>      </a:t>
            </a:r>
          </a:p>
          <a:p>
            <a:pPr marL="0" marR="0" lvl="0" indent="0" algn="just" rtl="0">
              <a:lnSpc>
                <a:spcPct val="100000"/>
              </a:lnSpc>
              <a:spcBef>
                <a:spcPts val="0"/>
              </a:spcBef>
              <a:spcAft>
                <a:spcPts val="0"/>
              </a:spcAft>
              <a:buNone/>
            </a:pPr>
            <a:endParaRPr lang="es-MX" sz="3600" b="0" i="0" u="none" strike="noStrike" cap="none" dirty="0">
              <a:solidFill>
                <a:srgbClr val="0F243E"/>
              </a:solidFill>
              <a:latin typeface="Arial" panose="020B0604020202020204" pitchFamily="34" charset="0"/>
              <a:ea typeface="Century Gothic"/>
              <a:cs typeface="Arial" panose="020B0604020202020204" pitchFamily="34" charset="0"/>
              <a:sym typeface="Century Gothic"/>
            </a:endParaRPr>
          </a:p>
          <a:p>
            <a:pPr marL="0" marR="0" lvl="0" indent="0" algn="just" rtl="0">
              <a:lnSpc>
                <a:spcPct val="100000"/>
              </a:lnSpc>
              <a:spcBef>
                <a:spcPts val="0"/>
              </a:spcBef>
              <a:spcAft>
                <a:spcPts val="0"/>
              </a:spcAft>
              <a:buNone/>
            </a:pPr>
            <a:r>
              <a:rPr lang="es-MX" sz="3600" b="0" i="0" u="none" strike="noStrike" cap="none" dirty="0">
                <a:solidFill>
                  <a:srgbClr val="0F243E"/>
                </a:solidFill>
                <a:latin typeface="Arial" panose="020B0604020202020204" pitchFamily="34" charset="0"/>
                <a:ea typeface="Century Gothic"/>
                <a:cs typeface="Arial" panose="020B0604020202020204" pitchFamily="34" charset="0"/>
                <a:sym typeface="Century Gothic"/>
              </a:rPr>
              <a:t>                                                                                                                        </a:t>
            </a:r>
            <a:endParaRPr lang="es-MX" sz="3600" dirty="0">
              <a:latin typeface="Arial" panose="020B0604020202020204" pitchFamily="34" charset="0"/>
              <a:cs typeface="Arial" panose="020B0604020202020204" pitchFamily="34" charset="0"/>
            </a:endParaRPr>
          </a:p>
          <a:p>
            <a:pPr marL="0" marR="0" lvl="0" indent="0" algn="just" rtl="0">
              <a:lnSpc>
                <a:spcPct val="100000"/>
              </a:lnSpc>
              <a:spcBef>
                <a:spcPts val="0"/>
              </a:spcBef>
              <a:spcAft>
                <a:spcPts val="0"/>
              </a:spcAft>
              <a:buNone/>
            </a:pPr>
            <a:endParaRPr lang="es-MX" sz="3600" b="0" i="0" u="none" strike="noStrike" cap="none" dirty="0">
              <a:solidFill>
                <a:srgbClr val="0F243E"/>
              </a:solidFill>
              <a:latin typeface="Arial" panose="020B0604020202020204" pitchFamily="34" charset="0"/>
              <a:ea typeface="Century Gothic"/>
              <a:cs typeface="Arial" panose="020B0604020202020204" pitchFamily="34" charset="0"/>
              <a:sym typeface="Century Gothic"/>
            </a:endParaRPr>
          </a:p>
          <a:p>
            <a:pPr marL="0" marR="0" lvl="0" indent="0" algn="just" rtl="0">
              <a:lnSpc>
                <a:spcPct val="100000"/>
              </a:lnSpc>
              <a:spcBef>
                <a:spcPts val="0"/>
              </a:spcBef>
              <a:spcAft>
                <a:spcPts val="0"/>
              </a:spcAft>
              <a:buNone/>
            </a:pPr>
            <a:endParaRPr lang="es-MX" sz="3600" b="0" i="0" u="none" strike="noStrike" cap="none" dirty="0">
              <a:solidFill>
                <a:srgbClr val="0F243E"/>
              </a:solidFill>
              <a:latin typeface="Arial" panose="020B0604020202020204" pitchFamily="34" charset="0"/>
              <a:ea typeface="Calibri"/>
              <a:cs typeface="Arial" panose="020B0604020202020204" pitchFamily="34" charset="0"/>
              <a:sym typeface="Calibri"/>
            </a:endParaRPr>
          </a:p>
          <a:p>
            <a:pPr marL="0" marR="0" lvl="0" indent="0" algn="just" rtl="0">
              <a:lnSpc>
                <a:spcPct val="100000"/>
              </a:lnSpc>
              <a:spcBef>
                <a:spcPts val="0"/>
              </a:spcBef>
              <a:spcAft>
                <a:spcPts val="0"/>
              </a:spcAft>
              <a:buNone/>
            </a:pPr>
            <a:endParaRPr lang="es-MX" sz="3600" dirty="0">
              <a:solidFill>
                <a:srgbClr val="0F243E"/>
              </a:solidFill>
              <a:latin typeface="Arial" panose="020B0604020202020204" pitchFamily="34" charset="0"/>
              <a:ea typeface="Calibri"/>
              <a:cs typeface="Arial" panose="020B0604020202020204" pitchFamily="34" charset="0"/>
              <a:sym typeface="Calibri"/>
            </a:endParaRPr>
          </a:p>
          <a:p>
            <a:pPr marL="0" marR="0" lvl="0" indent="0" algn="just" rtl="0">
              <a:lnSpc>
                <a:spcPct val="100000"/>
              </a:lnSpc>
              <a:spcBef>
                <a:spcPts val="0"/>
              </a:spcBef>
              <a:spcAft>
                <a:spcPts val="0"/>
              </a:spcAft>
              <a:buNone/>
            </a:pPr>
            <a:endParaRPr lang="es-MX" sz="3600" dirty="0">
              <a:solidFill>
                <a:srgbClr val="0F243E"/>
              </a:solidFill>
              <a:latin typeface="Arial" panose="020B0604020202020204" pitchFamily="34" charset="0"/>
              <a:ea typeface="Calibri"/>
              <a:cs typeface="Arial" panose="020B0604020202020204" pitchFamily="34" charset="0"/>
              <a:sym typeface="Calibri"/>
            </a:endParaRPr>
          </a:p>
          <a:p>
            <a:pPr marL="0" marR="0" lvl="0" indent="0" algn="just" rtl="0">
              <a:lnSpc>
                <a:spcPct val="100000"/>
              </a:lnSpc>
              <a:spcBef>
                <a:spcPts val="0"/>
              </a:spcBef>
              <a:spcAft>
                <a:spcPts val="0"/>
              </a:spcAft>
              <a:buNone/>
            </a:pPr>
            <a:endParaRPr lang="es-MX" sz="3600" b="0" i="0" u="none" strike="noStrike" cap="none" dirty="0">
              <a:solidFill>
                <a:srgbClr val="0F243E"/>
              </a:solidFill>
              <a:latin typeface="Arial" panose="020B0604020202020204" pitchFamily="34" charset="0"/>
              <a:ea typeface="Calibri"/>
              <a:cs typeface="Arial" panose="020B0604020202020204" pitchFamily="34" charset="0"/>
              <a:sym typeface="Calibri"/>
            </a:endParaRPr>
          </a:p>
          <a:p>
            <a:pPr marL="0" marR="0" lvl="0" indent="0" algn="just" rtl="0">
              <a:lnSpc>
                <a:spcPct val="100000"/>
              </a:lnSpc>
              <a:spcBef>
                <a:spcPts val="0"/>
              </a:spcBef>
              <a:spcAft>
                <a:spcPts val="0"/>
              </a:spcAft>
              <a:buNone/>
            </a:pPr>
            <a:endParaRPr lang="es-MX" sz="3600" b="0" i="0" u="none" strike="noStrike" cap="none" dirty="0">
              <a:solidFill>
                <a:srgbClr val="0F243E"/>
              </a:solidFill>
              <a:latin typeface="Arial" panose="020B0604020202020204" pitchFamily="34" charset="0"/>
              <a:ea typeface="Calibri"/>
              <a:cs typeface="Arial" panose="020B0604020202020204" pitchFamily="34" charset="0"/>
              <a:sym typeface="Calibri"/>
            </a:endParaRPr>
          </a:p>
          <a:p>
            <a:pPr marL="50800" algn="just" rtl="0">
              <a:lnSpc>
                <a:spcPct val="90000"/>
              </a:lnSpc>
              <a:spcBef>
                <a:spcPts val="1000"/>
              </a:spcBef>
              <a:buSzPts val="2800"/>
            </a:pPr>
            <a:endParaRPr lang="es-MX" sz="3600" dirty="0">
              <a:solidFill>
                <a:schemeClr val="tx1"/>
              </a:solidFill>
              <a:latin typeface="Arial" panose="020B0604020202020204" pitchFamily="34" charset="0"/>
              <a:cs typeface="Arial" panose="020B0604020202020204" pitchFamily="34" charset="0"/>
            </a:endParaRPr>
          </a:p>
          <a:p>
            <a:pPr marL="50800" lvl="0" indent="0" algn="just" rtl="0">
              <a:lnSpc>
                <a:spcPct val="90000"/>
              </a:lnSpc>
              <a:spcBef>
                <a:spcPts val="1000"/>
              </a:spcBef>
              <a:spcAft>
                <a:spcPts val="0"/>
              </a:spcAft>
              <a:buSzPts val="2800"/>
              <a:buNone/>
            </a:pPr>
            <a:endParaRPr lang="es-MX" sz="3600" dirty="0">
              <a:solidFill>
                <a:schemeClr val="tx1"/>
              </a:solidFill>
              <a:latin typeface="Arial" panose="020B0604020202020204" pitchFamily="34" charset="0"/>
              <a:cs typeface="Arial" panose="020B0604020202020204" pitchFamily="34" charset="0"/>
            </a:endParaRPr>
          </a:p>
          <a:p>
            <a:pPr marL="457200" lvl="1" indent="0" algn="just" rtl="0">
              <a:lnSpc>
                <a:spcPct val="100000"/>
              </a:lnSpc>
              <a:spcBef>
                <a:spcPts val="480"/>
              </a:spcBef>
              <a:spcAft>
                <a:spcPts val="0"/>
              </a:spcAft>
              <a:buClr>
                <a:srgbClr val="818990"/>
              </a:buClr>
              <a:buSzPts val="2400"/>
              <a:buNone/>
            </a:pPr>
            <a:endParaRPr lang="es-MX" sz="3600" dirty="0">
              <a:solidFill>
                <a:srgbClr val="222222"/>
              </a:solidFill>
              <a:latin typeface="Arial" panose="020B0604020202020204" pitchFamily="34" charset="0"/>
              <a:ea typeface="Calibri"/>
              <a:cs typeface="Arial" panose="020B0604020202020204" pitchFamily="34" charset="0"/>
              <a:sym typeface="Calibri"/>
            </a:endParaRPr>
          </a:p>
          <a:p>
            <a:pPr marL="457200" lvl="1" indent="0" algn="just" rtl="0">
              <a:lnSpc>
                <a:spcPct val="100000"/>
              </a:lnSpc>
              <a:spcBef>
                <a:spcPts val="480"/>
              </a:spcBef>
              <a:spcAft>
                <a:spcPts val="0"/>
              </a:spcAft>
              <a:buClr>
                <a:srgbClr val="222222"/>
              </a:buClr>
              <a:buSzPts val="2400"/>
              <a:buNone/>
            </a:pPr>
            <a:endParaRPr lang="es-MX" sz="3600" b="1" i="1" dirty="0">
              <a:solidFill>
                <a:srgbClr val="222222"/>
              </a:solidFill>
              <a:latin typeface="Arial" panose="020B0604020202020204" pitchFamily="34" charset="0"/>
              <a:ea typeface="Calibri"/>
              <a:cs typeface="Arial" panose="020B0604020202020204" pitchFamily="34" charset="0"/>
              <a:sym typeface="Calibri"/>
            </a:endParaRPr>
          </a:p>
          <a:p>
            <a:pPr marL="457200" lvl="1" indent="0" algn="just" rtl="0">
              <a:lnSpc>
                <a:spcPct val="100000"/>
              </a:lnSpc>
              <a:spcBef>
                <a:spcPts val="480"/>
              </a:spcBef>
              <a:spcAft>
                <a:spcPts val="0"/>
              </a:spcAft>
              <a:buClr>
                <a:srgbClr val="222222"/>
              </a:buClr>
              <a:buSzPts val="2400"/>
              <a:buNone/>
            </a:pPr>
            <a:endParaRPr lang="es-MX" sz="3600" b="1" i="1" dirty="0">
              <a:solidFill>
                <a:srgbClr val="222222"/>
              </a:solidFill>
              <a:latin typeface="Arial" panose="020B0604020202020204" pitchFamily="34" charset="0"/>
              <a:ea typeface="Calibri"/>
              <a:cs typeface="Arial" panose="020B0604020202020204" pitchFamily="34" charset="0"/>
              <a:sym typeface="Calibri"/>
            </a:endParaRPr>
          </a:p>
          <a:p>
            <a:pPr marR="0" lvl="0" algn="just" rtl="0">
              <a:lnSpc>
                <a:spcPct val="100000"/>
              </a:lnSpc>
              <a:spcBef>
                <a:spcPts val="0"/>
              </a:spcBef>
              <a:spcAft>
                <a:spcPts val="0"/>
              </a:spcAft>
            </a:pPr>
            <a:endParaRPr lang="es-CL" sz="3600" dirty="0">
              <a:solidFill>
                <a:srgbClr val="222222"/>
              </a:solidFill>
              <a:latin typeface="Arial" panose="020B0604020202020204" pitchFamily="34" charset="0"/>
              <a:cs typeface="Arial" panose="020B0604020202020204" pitchFamily="34" charset="0"/>
              <a:sym typeface="Calibri"/>
            </a:endParaRPr>
          </a:p>
          <a:p>
            <a:pPr marL="285750" marR="0" lvl="0" indent="-285750" algn="just" rtl="0">
              <a:lnSpc>
                <a:spcPct val="100000"/>
              </a:lnSpc>
              <a:spcBef>
                <a:spcPts val="0"/>
              </a:spcBef>
              <a:spcAft>
                <a:spcPts val="0"/>
              </a:spcAft>
              <a:buFont typeface="Arial" panose="020B0604020202020204" pitchFamily="34" charset="0"/>
              <a:buChar char="•"/>
            </a:pPr>
            <a:endParaRPr lang="es-ES_tradnl" sz="1200" dirty="0">
              <a:latin typeface="Calibri" panose="020F0502020204030204" pitchFamily="34" charset="0"/>
              <a:cs typeface="Calibri" panose="020F0502020204030204" pitchFamily="34" charset="0"/>
            </a:endParaRPr>
          </a:p>
        </p:txBody>
      </p:sp>
      <p:cxnSp>
        <p:nvCxnSpPr>
          <p:cNvPr id="7" name="Google Shape;496;p44">
            <a:extLst>
              <a:ext uri="{FF2B5EF4-FFF2-40B4-BE49-F238E27FC236}">
                <a16:creationId xmlns:a16="http://schemas.microsoft.com/office/drawing/2014/main" id="{84C6A2A5-4676-55F6-22AB-1678B638B207}"/>
              </a:ext>
            </a:extLst>
          </p:cNvPr>
          <p:cNvCxnSpPr/>
          <p:nvPr/>
        </p:nvCxnSpPr>
        <p:spPr>
          <a:xfrm>
            <a:off x="5870713" y="5035826"/>
            <a:ext cx="181171" cy="0"/>
          </a:xfrm>
          <a:prstGeom prst="straightConnector1">
            <a:avLst/>
          </a:prstGeom>
          <a:noFill/>
          <a:ln w="9525" cap="flat" cmpd="sng">
            <a:solidFill>
              <a:srgbClr val="DC2971"/>
            </a:solidFill>
            <a:prstDash val="solid"/>
            <a:round/>
            <a:headEnd type="none" w="sm" len="sm"/>
            <a:tailEnd type="triangle" w="med" len="med"/>
          </a:ln>
        </p:spPr>
      </p:cxnSp>
      <p:pic>
        <p:nvPicPr>
          <p:cNvPr id="10" name="Imagen 9">
            <a:extLst>
              <a:ext uri="{FF2B5EF4-FFF2-40B4-BE49-F238E27FC236}">
                <a16:creationId xmlns:a16="http://schemas.microsoft.com/office/drawing/2014/main" id="{3A14E5E1-1EE5-A2C7-0C8F-A76E892F2B83}"/>
              </a:ext>
            </a:extLst>
          </p:cNvPr>
          <p:cNvPicPr>
            <a:picLocks noChangeAspect="1"/>
          </p:cNvPicPr>
          <p:nvPr/>
        </p:nvPicPr>
        <p:blipFill>
          <a:blip r:embed="rId2"/>
          <a:stretch>
            <a:fillRect/>
          </a:stretch>
        </p:blipFill>
        <p:spPr>
          <a:xfrm>
            <a:off x="2127250" y="3902075"/>
            <a:ext cx="5457482" cy="7203877"/>
          </a:xfrm>
          <a:prstGeom prst="rect">
            <a:avLst/>
          </a:prstGeom>
        </p:spPr>
      </p:pic>
      <p:pic>
        <p:nvPicPr>
          <p:cNvPr id="11" name="Google Shape;507;p45">
            <a:extLst>
              <a:ext uri="{FF2B5EF4-FFF2-40B4-BE49-F238E27FC236}">
                <a16:creationId xmlns:a16="http://schemas.microsoft.com/office/drawing/2014/main" id="{5EC9BFDA-5EA1-2F27-DA02-5758DBC85A77}"/>
              </a:ext>
            </a:extLst>
          </p:cNvPr>
          <p:cNvPicPr preferRelativeResize="0"/>
          <p:nvPr/>
        </p:nvPicPr>
        <p:blipFill rotWithShape="1">
          <a:blip r:embed="rId3">
            <a:alphaModFix/>
          </a:blip>
          <a:srcRect/>
          <a:stretch/>
        </p:blipFill>
        <p:spPr>
          <a:xfrm>
            <a:off x="9529445" y="3902075"/>
            <a:ext cx="5979849" cy="7233722"/>
          </a:xfrm>
          <a:prstGeom prst="rect">
            <a:avLst/>
          </a:prstGeom>
          <a:noFill/>
          <a:ln w="9525" cap="flat" cmpd="sng">
            <a:solidFill>
              <a:srgbClr val="0070C0"/>
            </a:solidFill>
            <a:prstDash val="solid"/>
            <a:round/>
            <a:headEnd type="none" w="sm" len="sm"/>
            <a:tailEnd type="none" w="sm" len="sm"/>
          </a:ln>
        </p:spPr>
      </p:pic>
      <p:pic>
        <p:nvPicPr>
          <p:cNvPr id="12" name="Google Shape;508;p45" descr="Círculo con flecha izquierda">
            <a:extLst>
              <a:ext uri="{FF2B5EF4-FFF2-40B4-BE49-F238E27FC236}">
                <a16:creationId xmlns:a16="http://schemas.microsoft.com/office/drawing/2014/main" id="{C0DA1AD8-5140-D357-45D8-F9EF172CD82D}"/>
              </a:ext>
            </a:extLst>
          </p:cNvPr>
          <p:cNvPicPr preferRelativeResize="0"/>
          <p:nvPr/>
        </p:nvPicPr>
        <p:blipFill rotWithShape="1">
          <a:blip r:embed="rId4">
            <a:alphaModFix/>
          </a:blip>
          <a:srcRect/>
          <a:stretch/>
        </p:blipFill>
        <p:spPr>
          <a:xfrm>
            <a:off x="7987575" y="6721475"/>
            <a:ext cx="1073675" cy="1062529"/>
          </a:xfrm>
          <a:prstGeom prst="rect">
            <a:avLst/>
          </a:prstGeom>
          <a:noFill/>
          <a:ln>
            <a:noFill/>
          </a:ln>
        </p:spPr>
      </p:pic>
      <p:sp>
        <p:nvSpPr>
          <p:cNvPr id="13" name="Google Shape;509;p45">
            <a:extLst>
              <a:ext uri="{FF2B5EF4-FFF2-40B4-BE49-F238E27FC236}">
                <a16:creationId xmlns:a16="http://schemas.microsoft.com/office/drawing/2014/main" id="{10FD6F7D-DF58-4D8D-71AD-166C006226FC}"/>
              </a:ext>
            </a:extLst>
          </p:cNvPr>
          <p:cNvSpPr/>
          <p:nvPr/>
        </p:nvSpPr>
        <p:spPr>
          <a:xfrm>
            <a:off x="14928850" y="1035289"/>
            <a:ext cx="4061603" cy="2673309"/>
          </a:xfrm>
          <a:custGeom>
            <a:avLst/>
            <a:gdLst/>
            <a:ahLst/>
            <a:cxnLst/>
            <a:rect l="l" t="t" r="r" b="b"/>
            <a:pathLst>
              <a:path w="2146825" h="1272806" extrusionOk="0">
                <a:moveTo>
                  <a:pt x="0" y="0"/>
                </a:moveTo>
                <a:cubicBezTo>
                  <a:pt x="143280" y="-8140"/>
                  <a:pt x="385175" y="22229"/>
                  <a:pt x="515238" y="0"/>
                </a:cubicBezTo>
                <a:cubicBezTo>
                  <a:pt x="645301" y="-22229"/>
                  <a:pt x="808465" y="53672"/>
                  <a:pt x="987539" y="0"/>
                </a:cubicBezTo>
                <a:cubicBezTo>
                  <a:pt x="1166613" y="-53672"/>
                  <a:pt x="1378653" y="14556"/>
                  <a:pt x="1567182" y="0"/>
                </a:cubicBezTo>
                <a:cubicBezTo>
                  <a:pt x="1755711" y="-14556"/>
                  <a:pt x="1871966" y="47568"/>
                  <a:pt x="2146825" y="0"/>
                </a:cubicBezTo>
                <a:cubicBezTo>
                  <a:pt x="2171564" y="171411"/>
                  <a:pt x="2121159" y="225207"/>
                  <a:pt x="2146825" y="411541"/>
                </a:cubicBezTo>
                <a:cubicBezTo>
                  <a:pt x="2172491" y="597875"/>
                  <a:pt x="2106474" y="634433"/>
                  <a:pt x="2146825" y="810353"/>
                </a:cubicBezTo>
                <a:cubicBezTo>
                  <a:pt x="2187176" y="986273"/>
                  <a:pt x="2145693" y="1155658"/>
                  <a:pt x="2146825" y="1272806"/>
                </a:cubicBezTo>
                <a:cubicBezTo>
                  <a:pt x="1929386" y="1322476"/>
                  <a:pt x="1818705" y="1246719"/>
                  <a:pt x="1610119" y="1272806"/>
                </a:cubicBezTo>
                <a:cubicBezTo>
                  <a:pt x="1401533" y="1298893"/>
                  <a:pt x="1341513" y="1252928"/>
                  <a:pt x="1137817" y="1272806"/>
                </a:cubicBezTo>
                <a:cubicBezTo>
                  <a:pt x="934121" y="1292684"/>
                  <a:pt x="805024" y="1229828"/>
                  <a:pt x="601111" y="1272806"/>
                </a:cubicBezTo>
                <a:cubicBezTo>
                  <a:pt x="397198" y="1315784"/>
                  <a:pt x="164289" y="1218606"/>
                  <a:pt x="0" y="1272806"/>
                </a:cubicBezTo>
                <a:cubicBezTo>
                  <a:pt x="-3804" y="1122945"/>
                  <a:pt x="3400" y="950390"/>
                  <a:pt x="0" y="861265"/>
                </a:cubicBezTo>
                <a:cubicBezTo>
                  <a:pt x="-3400" y="772140"/>
                  <a:pt x="21373" y="589060"/>
                  <a:pt x="0" y="449725"/>
                </a:cubicBezTo>
                <a:cubicBezTo>
                  <a:pt x="-21373" y="310390"/>
                  <a:pt x="36498" y="183779"/>
                  <a:pt x="0" y="0"/>
                </a:cubicBezTo>
                <a:close/>
              </a:path>
            </a:pathLst>
          </a:custGeom>
          <a:noFill/>
          <a:ln w="9525" cap="flat" cmpd="sng">
            <a:solidFill>
              <a:srgbClr val="00B0F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3200" b="0" i="0" u="none" strike="noStrike" cap="none" dirty="0" err="1">
                <a:solidFill>
                  <a:srgbClr val="000000"/>
                </a:solidFill>
                <a:latin typeface="Arial" panose="020B0604020202020204" pitchFamily="34" charset="0"/>
                <a:ea typeface="Century Gothic"/>
                <a:cs typeface="Arial" panose="020B0604020202020204" pitchFamily="34" charset="0"/>
                <a:sym typeface="Century Gothic"/>
              </a:rPr>
              <a:t>accesadores</a:t>
            </a:r>
            <a:endParaRPr sz="3200" dirty="0">
              <a:latin typeface="Arial" panose="020B0604020202020204" pitchFamily="34" charset="0"/>
              <a:cs typeface="Arial" panose="020B0604020202020204" pitchFamily="34" charset="0"/>
            </a:endParaRPr>
          </a:p>
          <a:p>
            <a:pPr marL="0" marR="0" lvl="0" indent="0" algn="l" rtl="0">
              <a:lnSpc>
                <a:spcPct val="100000"/>
              </a:lnSpc>
              <a:spcBef>
                <a:spcPts val="0"/>
              </a:spcBef>
              <a:spcAft>
                <a:spcPts val="0"/>
              </a:spcAft>
              <a:buNone/>
            </a:pPr>
            <a:r>
              <a:rPr lang="en-US" sz="3200" b="1" i="0" u="none" strike="noStrike" cap="none" dirty="0" err="1">
                <a:solidFill>
                  <a:srgbClr val="000000"/>
                </a:solidFill>
                <a:latin typeface="Arial" panose="020B0604020202020204" pitchFamily="34" charset="0"/>
                <a:ea typeface="Century Gothic"/>
                <a:cs typeface="Arial" panose="020B0604020202020204" pitchFamily="34" charset="0"/>
                <a:sym typeface="Century Gothic"/>
              </a:rPr>
              <a:t>get</a:t>
            </a:r>
            <a:r>
              <a:rPr lang="en-US" sz="3200" b="0" i="0" u="none" strike="noStrike" cap="none" dirty="0" err="1">
                <a:solidFill>
                  <a:srgbClr val="000000"/>
                </a:solidFill>
                <a:latin typeface="Arial" panose="020B0604020202020204" pitchFamily="34" charset="0"/>
                <a:ea typeface="Century Gothic"/>
                <a:cs typeface="Arial" panose="020B0604020202020204" pitchFamily="34" charset="0"/>
                <a:sym typeface="Century Gothic"/>
              </a:rPr>
              <a:t>NombreAtributo</a:t>
            </a:r>
            <a:endParaRPr sz="3200" dirty="0">
              <a:latin typeface="Arial" panose="020B0604020202020204" pitchFamily="34" charset="0"/>
              <a:cs typeface="Arial" panose="020B0604020202020204" pitchFamily="34" charset="0"/>
            </a:endParaRPr>
          </a:p>
          <a:p>
            <a:pPr marL="0" marR="0" lvl="0" indent="0" algn="l" rtl="0">
              <a:lnSpc>
                <a:spcPct val="100000"/>
              </a:lnSpc>
              <a:spcBef>
                <a:spcPts val="0"/>
              </a:spcBef>
              <a:spcAft>
                <a:spcPts val="0"/>
              </a:spcAft>
              <a:buNone/>
            </a:pPr>
            <a:endParaRPr sz="3200" b="0" i="0" u="none" strike="noStrike" cap="none" dirty="0">
              <a:solidFill>
                <a:srgbClr val="000000"/>
              </a:solidFill>
              <a:latin typeface="Arial" panose="020B0604020202020204" pitchFamily="34" charset="0"/>
              <a:ea typeface="Century Gothic"/>
              <a:cs typeface="Arial" panose="020B0604020202020204" pitchFamily="34" charset="0"/>
              <a:sym typeface="Century Gothic"/>
            </a:endParaRPr>
          </a:p>
          <a:p>
            <a:pPr marL="0" marR="0" lvl="0" indent="0" algn="l" rtl="0">
              <a:lnSpc>
                <a:spcPct val="100000"/>
              </a:lnSpc>
              <a:spcBef>
                <a:spcPts val="0"/>
              </a:spcBef>
              <a:spcAft>
                <a:spcPts val="0"/>
              </a:spcAft>
              <a:buNone/>
            </a:pPr>
            <a:r>
              <a:rPr lang="en-US" sz="3200" b="0" i="0" u="none" strike="noStrike" cap="none" dirty="0" err="1">
                <a:solidFill>
                  <a:srgbClr val="000000"/>
                </a:solidFill>
                <a:latin typeface="Arial" panose="020B0604020202020204" pitchFamily="34" charset="0"/>
                <a:ea typeface="Century Gothic"/>
                <a:cs typeface="Arial" panose="020B0604020202020204" pitchFamily="34" charset="0"/>
                <a:sym typeface="Century Gothic"/>
              </a:rPr>
              <a:t>Mutadores</a:t>
            </a:r>
            <a:endParaRPr sz="3200" dirty="0">
              <a:latin typeface="Arial" panose="020B0604020202020204" pitchFamily="34" charset="0"/>
              <a:cs typeface="Arial" panose="020B0604020202020204" pitchFamily="34" charset="0"/>
            </a:endParaRPr>
          </a:p>
          <a:p>
            <a:pPr marL="0" marR="0" lvl="0" indent="0" algn="l" rtl="0">
              <a:lnSpc>
                <a:spcPct val="100000"/>
              </a:lnSpc>
              <a:spcBef>
                <a:spcPts val="0"/>
              </a:spcBef>
              <a:spcAft>
                <a:spcPts val="0"/>
              </a:spcAft>
              <a:buNone/>
            </a:pPr>
            <a:r>
              <a:rPr lang="en-US" sz="3200" b="1" i="0" u="none" strike="noStrike" cap="none" dirty="0" err="1">
                <a:solidFill>
                  <a:srgbClr val="000000"/>
                </a:solidFill>
                <a:latin typeface="Arial" panose="020B0604020202020204" pitchFamily="34" charset="0"/>
                <a:ea typeface="Century Gothic"/>
                <a:cs typeface="Arial" panose="020B0604020202020204" pitchFamily="34" charset="0"/>
                <a:sym typeface="Century Gothic"/>
              </a:rPr>
              <a:t>set</a:t>
            </a:r>
            <a:r>
              <a:rPr lang="en-US" sz="3200" b="0" i="0" u="none" strike="noStrike" cap="none" dirty="0" err="1">
                <a:solidFill>
                  <a:srgbClr val="000000"/>
                </a:solidFill>
                <a:latin typeface="Arial" panose="020B0604020202020204" pitchFamily="34" charset="0"/>
                <a:ea typeface="Century Gothic"/>
                <a:cs typeface="Arial" panose="020B0604020202020204" pitchFamily="34" charset="0"/>
                <a:sym typeface="Century Gothic"/>
              </a:rPr>
              <a:t>NombreAtributo</a:t>
            </a:r>
            <a:endParaRPr sz="3200" dirty="0">
              <a:latin typeface="Arial" panose="020B0604020202020204" pitchFamily="34" charset="0"/>
              <a:cs typeface="Arial" panose="020B0604020202020204" pitchFamily="34" charset="0"/>
            </a:endParaRPr>
          </a:p>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a:p>
            <a:pPr marL="0" marR="0" lvl="0" indent="0" algn="ctr"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a:p>
            <a:pPr marL="0" marR="0" lvl="0" indent="0" algn="ctr"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a:p>
            <a:pPr marL="0" marR="0" lvl="0" indent="0" algn="ctr"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Tree>
    <p:extLst>
      <p:ext uri="{BB962C8B-B14F-4D97-AF65-F5344CB8AC3E}">
        <p14:creationId xmlns:p14="http://schemas.microsoft.com/office/powerpoint/2010/main" val="304445871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11FCC6-3B49-9D46-8B62-80E94C906F0A}"/>
              </a:ext>
            </a:extLst>
          </p:cNvPr>
          <p:cNvSpPr>
            <a:spLocks noGrp="1"/>
          </p:cNvSpPr>
          <p:nvPr>
            <p:ph type="title"/>
          </p:nvPr>
        </p:nvSpPr>
        <p:spPr/>
        <p:txBody>
          <a:bodyPr/>
          <a:lstStyle/>
          <a:p>
            <a:r>
              <a:rPr lang="es-CL" dirty="0"/>
              <a:t>Métodos</a:t>
            </a:r>
          </a:p>
        </p:txBody>
      </p:sp>
      <p:sp>
        <p:nvSpPr>
          <p:cNvPr id="5" name="Marcador de texto 3">
            <a:extLst>
              <a:ext uri="{FF2B5EF4-FFF2-40B4-BE49-F238E27FC236}">
                <a16:creationId xmlns:a16="http://schemas.microsoft.com/office/drawing/2014/main" id="{96B2B5F8-1266-F9D8-8342-1A8CBAA081BD}"/>
              </a:ext>
            </a:extLst>
          </p:cNvPr>
          <p:cNvSpPr txBox="1">
            <a:spLocks/>
          </p:cNvSpPr>
          <p:nvPr/>
        </p:nvSpPr>
        <p:spPr>
          <a:xfrm>
            <a:off x="755650" y="1920874"/>
            <a:ext cx="18664662" cy="8991601"/>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0" marR="0" lvl="0" indent="0" algn="l" rtl="0">
              <a:lnSpc>
                <a:spcPct val="100000"/>
              </a:lnSpc>
              <a:spcBef>
                <a:spcPts val="0"/>
              </a:spcBef>
              <a:spcAft>
                <a:spcPts val="0"/>
              </a:spcAft>
              <a:buNone/>
            </a:pPr>
            <a:r>
              <a:rPr lang="es-MX" sz="3600" b="1" i="1" u="none" strike="noStrike" cap="none" dirty="0" err="1">
                <a:solidFill>
                  <a:schemeClr val="tx1"/>
                </a:solidFill>
                <a:latin typeface="Arial" panose="020B0604020202020204" pitchFamily="34" charset="0"/>
                <a:ea typeface="Century Gothic"/>
                <a:cs typeface="Arial" panose="020B0604020202020204" pitchFamily="34" charset="0"/>
                <a:sym typeface="Century Gothic"/>
              </a:rPr>
              <a:t>Accesadores</a:t>
            </a:r>
            <a:endParaRPr lang="es-MX" sz="3600" dirty="0">
              <a:solidFill>
                <a:schemeClr val="tx1"/>
              </a:solidFill>
              <a:latin typeface="Arial" panose="020B0604020202020204" pitchFamily="34" charset="0"/>
              <a:cs typeface="Arial" panose="020B0604020202020204" pitchFamily="34" charset="0"/>
            </a:endParaRPr>
          </a:p>
          <a:p>
            <a:pPr marL="0" marR="0" lvl="0" indent="0" algn="l" rtl="0">
              <a:lnSpc>
                <a:spcPct val="100000"/>
              </a:lnSpc>
              <a:spcBef>
                <a:spcPts val="0"/>
              </a:spcBef>
              <a:spcAft>
                <a:spcPts val="0"/>
              </a:spcAft>
              <a:buNone/>
            </a:pPr>
            <a:endParaRPr lang="es-MX" sz="3600" b="1" i="1" u="none" strike="noStrike" cap="none" dirty="0">
              <a:solidFill>
                <a:schemeClr val="tx1"/>
              </a:solidFill>
              <a:latin typeface="Arial" panose="020B0604020202020204" pitchFamily="34" charset="0"/>
              <a:ea typeface="Century Gothic"/>
              <a:cs typeface="Arial" panose="020B0604020202020204" pitchFamily="34" charset="0"/>
              <a:sym typeface="Century Gothic"/>
            </a:endParaRPr>
          </a:p>
          <a:p>
            <a:pPr marL="0" marR="0" lvl="0" indent="0" algn="just" rtl="0">
              <a:lnSpc>
                <a:spcPct val="100000"/>
              </a:lnSpc>
              <a:spcBef>
                <a:spcPts val="0"/>
              </a:spcBef>
              <a:spcAft>
                <a:spcPts val="0"/>
              </a:spcAft>
              <a:buNone/>
            </a:pPr>
            <a:r>
              <a:rPr lang="es-MX" sz="3600" b="0" i="0" u="none" strike="noStrike" cap="none" dirty="0">
                <a:solidFill>
                  <a:schemeClr val="tx1"/>
                </a:solidFill>
                <a:latin typeface="Arial" panose="020B0604020202020204" pitchFamily="34" charset="0"/>
                <a:ea typeface="Calibri"/>
                <a:cs typeface="Arial" panose="020B0604020202020204" pitchFamily="34" charset="0"/>
                <a:sym typeface="Calibri"/>
              </a:rPr>
              <a:t>El método </a:t>
            </a:r>
            <a:r>
              <a:rPr lang="es-MX" sz="3600" b="1" i="0" u="none" strike="noStrike" cap="none" dirty="0" err="1">
                <a:solidFill>
                  <a:schemeClr val="tx1"/>
                </a:solidFill>
                <a:latin typeface="Arial" panose="020B0604020202020204" pitchFamily="34" charset="0"/>
                <a:ea typeface="Calibri"/>
                <a:cs typeface="Arial" panose="020B0604020202020204" pitchFamily="34" charset="0"/>
                <a:sym typeface="Calibri"/>
              </a:rPr>
              <a:t>accesador</a:t>
            </a:r>
            <a:r>
              <a:rPr lang="es-MX" sz="3600" b="0" i="0" u="none" strike="noStrike" cap="none" dirty="0">
                <a:solidFill>
                  <a:schemeClr val="tx1"/>
                </a:solidFill>
                <a:latin typeface="Arial" panose="020B0604020202020204" pitchFamily="34" charset="0"/>
                <a:ea typeface="Calibri"/>
                <a:cs typeface="Arial" panose="020B0604020202020204" pitchFamily="34" charset="0"/>
                <a:sym typeface="Calibri"/>
              </a:rPr>
              <a:t> tiene como objetivo </a:t>
            </a:r>
            <a:r>
              <a:rPr lang="es-MX" sz="3600" b="1" i="0" u="none" strike="noStrike" cap="none" dirty="0">
                <a:solidFill>
                  <a:schemeClr val="tx1"/>
                </a:solidFill>
                <a:latin typeface="Arial" panose="020B0604020202020204" pitchFamily="34" charset="0"/>
                <a:ea typeface="Calibri"/>
                <a:cs typeface="Arial" panose="020B0604020202020204" pitchFamily="34" charset="0"/>
                <a:sym typeface="Calibri"/>
              </a:rPr>
              <a:t>obtener el contenido del atributo</a:t>
            </a:r>
            <a:r>
              <a:rPr lang="es-MX" sz="3600" b="0" i="0" u="none" strike="noStrike" cap="none" dirty="0">
                <a:solidFill>
                  <a:schemeClr val="tx1"/>
                </a:solidFill>
                <a:latin typeface="Arial" panose="020B0604020202020204" pitchFamily="34" charset="0"/>
                <a:ea typeface="Calibri"/>
                <a:cs typeface="Arial" panose="020B0604020202020204" pitchFamily="34" charset="0"/>
                <a:sym typeface="Calibri"/>
              </a:rPr>
              <a:t> para satisfacer un requerimiento.</a:t>
            </a:r>
          </a:p>
          <a:p>
            <a:pPr marL="0" marR="0" lvl="0" indent="0" algn="just" rtl="0">
              <a:lnSpc>
                <a:spcPct val="100000"/>
              </a:lnSpc>
              <a:spcBef>
                <a:spcPts val="0"/>
              </a:spcBef>
              <a:spcAft>
                <a:spcPts val="0"/>
              </a:spcAft>
              <a:buNone/>
            </a:pPr>
            <a:endParaRPr lang="es-MX" sz="3600" dirty="0">
              <a:solidFill>
                <a:schemeClr val="tx1"/>
              </a:solidFill>
              <a:latin typeface="Arial" panose="020B0604020202020204" pitchFamily="34" charset="0"/>
              <a:cs typeface="Arial" panose="020B0604020202020204" pitchFamily="34" charset="0"/>
            </a:endParaRPr>
          </a:p>
          <a:p>
            <a:pPr marL="0" marR="0" lvl="0" indent="0" algn="just" rtl="0">
              <a:lnSpc>
                <a:spcPct val="100000"/>
              </a:lnSpc>
              <a:spcBef>
                <a:spcPts val="0"/>
              </a:spcBef>
              <a:spcAft>
                <a:spcPts val="0"/>
              </a:spcAft>
              <a:buNone/>
            </a:pPr>
            <a:r>
              <a:rPr lang="es-MX" sz="3600" b="0" i="0" u="none" strike="noStrike" cap="none" dirty="0">
                <a:solidFill>
                  <a:schemeClr val="tx1"/>
                </a:solidFill>
                <a:latin typeface="Arial" panose="020B0604020202020204" pitchFamily="34" charset="0"/>
                <a:ea typeface="Calibri"/>
                <a:cs typeface="Arial" panose="020B0604020202020204" pitchFamily="34" charset="0"/>
                <a:sym typeface="Calibri"/>
              </a:rPr>
              <a:t>Este método utiliza la sentencia </a:t>
            </a:r>
            <a:r>
              <a:rPr lang="es-MX" sz="3600" b="0" i="0" u="none" strike="noStrike" cap="none" dirty="0" err="1">
                <a:solidFill>
                  <a:schemeClr val="tx1"/>
                </a:solidFill>
                <a:latin typeface="Arial" panose="020B0604020202020204" pitchFamily="34" charset="0"/>
                <a:ea typeface="Calibri"/>
                <a:cs typeface="Arial" panose="020B0604020202020204" pitchFamily="34" charset="0"/>
                <a:sym typeface="Calibri"/>
              </a:rPr>
              <a:t>return</a:t>
            </a:r>
            <a:r>
              <a:rPr lang="es-MX" sz="3600" b="0" i="0" u="none" strike="noStrike" cap="none" dirty="0">
                <a:solidFill>
                  <a:schemeClr val="tx1"/>
                </a:solidFill>
                <a:latin typeface="Arial" panose="020B0604020202020204" pitchFamily="34" charset="0"/>
                <a:ea typeface="Calibri"/>
                <a:cs typeface="Arial" panose="020B0604020202020204" pitchFamily="34" charset="0"/>
                <a:sym typeface="Calibri"/>
              </a:rPr>
              <a:t>, que:</a:t>
            </a:r>
            <a:endParaRPr lang="es-MX" sz="3600" dirty="0">
              <a:solidFill>
                <a:schemeClr val="tx1"/>
              </a:solidFill>
              <a:latin typeface="Arial" panose="020B0604020202020204" pitchFamily="34" charset="0"/>
              <a:cs typeface="Arial" panose="020B0604020202020204" pitchFamily="34" charset="0"/>
            </a:endParaRPr>
          </a:p>
          <a:p>
            <a:pPr marL="1203326" marR="0" lvl="8" indent="-484188" algn="just" rtl="0">
              <a:lnSpc>
                <a:spcPct val="100000"/>
              </a:lnSpc>
              <a:spcBef>
                <a:spcPts val="0"/>
              </a:spcBef>
              <a:spcAft>
                <a:spcPts val="0"/>
              </a:spcAft>
              <a:buClr>
                <a:srgbClr val="000000"/>
              </a:buClr>
              <a:buSzPts val="2000"/>
              <a:buFont typeface="Noto Sans Symbols"/>
              <a:buChar char="⮚"/>
            </a:pPr>
            <a:r>
              <a:rPr lang="es-MX" sz="3600" b="0" i="0" u="none" strike="noStrike" cap="none" dirty="0">
                <a:solidFill>
                  <a:schemeClr val="tx1"/>
                </a:solidFill>
                <a:latin typeface="Arial" panose="020B0604020202020204" pitchFamily="34" charset="0"/>
                <a:ea typeface="Calibri"/>
                <a:cs typeface="Arial" panose="020B0604020202020204" pitchFamily="34" charset="0"/>
                <a:sym typeface="Calibri"/>
              </a:rPr>
              <a:t>Entrega el valor de respuesta del método</a:t>
            </a:r>
            <a:endParaRPr lang="es-MX" sz="3600" dirty="0">
              <a:solidFill>
                <a:schemeClr val="tx1"/>
              </a:solidFill>
              <a:latin typeface="Arial" panose="020B0604020202020204" pitchFamily="34" charset="0"/>
              <a:cs typeface="Arial" panose="020B0604020202020204" pitchFamily="34" charset="0"/>
            </a:endParaRPr>
          </a:p>
          <a:p>
            <a:pPr marL="1203326" marR="0" lvl="3" indent="-484188" algn="just" rtl="0">
              <a:lnSpc>
                <a:spcPct val="100000"/>
              </a:lnSpc>
              <a:spcBef>
                <a:spcPts val="0"/>
              </a:spcBef>
              <a:spcAft>
                <a:spcPts val="0"/>
              </a:spcAft>
              <a:buClr>
                <a:srgbClr val="000000"/>
              </a:buClr>
              <a:buSzPts val="2000"/>
              <a:buFont typeface="Noto Sans Symbols"/>
              <a:buChar char="⮚"/>
            </a:pPr>
            <a:r>
              <a:rPr lang="es-MX" sz="3600" b="0" i="0" u="none" strike="noStrike" cap="none" dirty="0">
                <a:solidFill>
                  <a:schemeClr val="tx1"/>
                </a:solidFill>
                <a:latin typeface="Arial" panose="020B0604020202020204" pitchFamily="34" charset="0"/>
                <a:ea typeface="Calibri"/>
                <a:cs typeface="Arial" panose="020B0604020202020204" pitchFamily="34" charset="0"/>
                <a:sym typeface="Calibri"/>
              </a:rPr>
              <a:t>Provoca el fin de la ejecución del método inmediatamente</a:t>
            </a:r>
            <a:endParaRPr lang="es-MX" sz="3600" dirty="0">
              <a:solidFill>
                <a:schemeClr val="tx1"/>
              </a:solidFill>
              <a:latin typeface="Arial" panose="020B0604020202020204" pitchFamily="34" charset="0"/>
              <a:cs typeface="Arial" panose="020B0604020202020204" pitchFamily="34" charset="0"/>
            </a:endParaRPr>
          </a:p>
          <a:p>
            <a:pPr marL="496888" lvl="2" indent="0" algn="l" rtl="0">
              <a:lnSpc>
                <a:spcPct val="90000"/>
              </a:lnSpc>
              <a:spcBef>
                <a:spcPts val="500"/>
              </a:spcBef>
              <a:spcAft>
                <a:spcPts val="0"/>
              </a:spcAft>
              <a:buSzPts val="1800"/>
              <a:buNone/>
            </a:pPr>
            <a:endParaRPr lang="en-US" sz="3600" dirty="0">
              <a:solidFill>
                <a:schemeClr val="tx1"/>
              </a:solidFill>
              <a:latin typeface="Arial" panose="020B0604020202020204" pitchFamily="34" charset="0"/>
              <a:cs typeface="Arial" panose="020B0604020202020204" pitchFamily="34" charset="0"/>
            </a:endParaRPr>
          </a:p>
          <a:p>
            <a:pPr marL="342900" indent="-342900" algn="just">
              <a:buClr>
                <a:schemeClr val="dk1"/>
              </a:buClr>
              <a:buSzPts val="2400"/>
            </a:pPr>
            <a:endParaRPr lang="es-CL" sz="4400" dirty="0">
              <a:solidFill>
                <a:schemeClr val="dk1"/>
              </a:solidFill>
              <a:latin typeface="Calibri"/>
              <a:cs typeface="Calibri"/>
            </a:endParaRPr>
          </a:p>
          <a:p>
            <a:pPr marL="342900" indent="-342900" algn="just">
              <a:buClr>
                <a:schemeClr val="dk1"/>
              </a:buClr>
              <a:buSzPts val="2400"/>
            </a:pPr>
            <a:endParaRPr lang="es-CL" sz="4400" dirty="0">
              <a:solidFill>
                <a:schemeClr val="dk1"/>
              </a:solidFill>
              <a:latin typeface="Calibri"/>
              <a:cs typeface="Calibri"/>
            </a:endParaRPr>
          </a:p>
          <a:p>
            <a:pPr marL="342900" indent="-342900" algn="just">
              <a:buClr>
                <a:schemeClr val="dk1"/>
              </a:buClr>
              <a:buSzPts val="2400"/>
            </a:pPr>
            <a:endParaRPr lang="es-CL" sz="4400" dirty="0">
              <a:solidFill>
                <a:schemeClr val="dk1"/>
              </a:solidFill>
              <a:latin typeface="Calibri"/>
              <a:cs typeface="Calibri"/>
            </a:endParaRPr>
          </a:p>
          <a:p>
            <a:pPr marL="342900" indent="-342900" algn="just">
              <a:buClr>
                <a:schemeClr val="dk1"/>
              </a:buClr>
              <a:buSzPts val="2400"/>
            </a:pPr>
            <a:endParaRPr lang="es-CL" sz="4400" dirty="0">
              <a:solidFill>
                <a:schemeClr val="dk1"/>
              </a:solidFill>
              <a:latin typeface="Calibri"/>
              <a:cs typeface="Calibri"/>
            </a:endParaRPr>
          </a:p>
          <a:p>
            <a:pPr marL="342900" indent="-342900" algn="just">
              <a:buClr>
                <a:schemeClr val="dk1"/>
              </a:buClr>
              <a:buSzPts val="2400"/>
            </a:pPr>
            <a:endParaRPr lang="es-CL" sz="4400" dirty="0">
              <a:solidFill>
                <a:schemeClr val="dk1"/>
              </a:solidFill>
              <a:latin typeface="Calibri"/>
              <a:cs typeface="Calibri"/>
            </a:endParaRPr>
          </a:p>
          <a:p>
            <a:pPr marL="342900" indent="-342900" algn="just">
              <a:buClr>
                <a:schemeClr val="dk1"/>
              </a:buClr>
              <a:buSzPts val="2400"/>
            </a:pPr>
            <a:endParaRPr lang="es-CL" sz="4400" dirty="0">
              <a:solidFill>
                <a:schemeClr val="dk1"/>
              </a:solidFill>
              <a:latin typeface="Calibri"/>
              <a:cs typeface="Calibri"/>
            </a:endParaRPr>
          </a:p>
          <a:p>
            <a:pPr lvl="4"/>
            <a:endParaRPr lang="es-ES_tradnl" sz="1200" dirty="0">
              <a:latin typeface="Calibri" panose="020F0502020204030204" pitchFamily="34" charset="0"/>
              <a:cs typeface="Calibri" panose="020F0502020204030204" pitchFamily="34" charset="0"/>
            </a:endParaRPr>
          </a:p>
        </p:txBody>
      </p:sp>
      <p:sp>
        <p:nvSpPr>
          <p:cNvPr id="6" name="Marcador de texto 3">
            <a:extLst>
              <a:ext uri="{FF2B5EF4-FFF2-40B4-BE49-F238E27FC236}">
                <a16:creationId xmlns:a16="http://schemas.microsoft.com/office/drawing/2014/main" id="{3F8F1B7A-F4E9-E5CE-32E2-14C53D8FB290}"/>
              </a:ext>
            </a:extLst>
          </p:cNvPr>
          <p:cNvSpPr txBox="1">
            <a:spLocks/>
          </p:cNvSpPr>
          <p:nvPr/>
        </p:nvSpPr>
        <p:spPr>
          <a:xfrm>
            <a:off x="789405" y="1920874"/>
            <a:ext cx="18664662" cy="8991601"/>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50800" lvl="0" indent="0" algn="l" rtl="0">
              <a:lnSpc>
                <a:spcPct val="90000"/>
              </a:lnSpc>
              <a:spcBef>
                <a:spcPts val="1000"/>
              </a:spcBef>
              <a:spcAft>
                <a:spcPts val="0"/>
              </a:spcAft>
              <a:buSzPts val="2800"/>
              <a:buNone/>
            </a:pPr>
            <a:endParaRPr lang="es-MX" sz="5400" dirty="0">
              <a:solidFill>
                <a:srgbClr val="0F243E"/>
              </a:solidFill>
            </a:endParaRPr>
          </a:p>
          <a:p>
            <a:pPr marL="50800" lvl="0" indent="0" algn="l" rtl="0">
              <a:lnSpc>
                <a:spcPct val="90000"/>
              </a:lnSpc>
              <a:spcBef>
                <a:spcPts val="1000"/>
              </a:spcBef>
              <a:spcAft>
                <a:spcPts val="0"/>
              </a:spcAft>
              <a:buSzPts val="2800"/>
              <a:buNone/>
            </a:pPr>
            <a:endParaRPr lang="es-MX" sz="5400" dirty="0">
              <a:solidFill>
                <a:srgbClr val="0F243E"/>
              </a:solidFill>
            </a:endParaRPr>
          </a:p>
          <a:p>
            <a:pPr marL="50800" lvl="0" indent="0" algn="l" rtl="0">
              <a:lnSpc>
                <a:spcPct val="90000"/>
              </a:lnSpc>
              <a:spcBef>
                <a:spcPts val="1000"/>
              </a:spcBef>
              <a:spcAft>
                <a:spcPts val="0"/>
              </a:spcAft>
              <a:buSzPts val="2800"/>
              <a:buNone/>
            </a:pPr>
            <a:endParaRPr lang="es-MX" sz="5400" dirty="0">
              <a:solidFill>
                <a:srgbClr val="0F243E"/>
              </a:solidFill>
            </a:endParaRPr>
          </a:p>
          <a:p>
            <a:pPr marL="0" marR="0" lvl="0" indent="0" algn="just" rtl="0">
              <a:lnSpc>
                <a:spcPct val="100000"/>
              </a:lnSpc>
              <a:spcBef>
                <a:spcPts val="0"/>
              </a:spcBef>
              <a:spcAft>
                <a:spcPts val="0"/>
              </a:spcAft>
              <a:buNone/>
            </a:pPr>
            <a:endParaRPr lang="es-MX" sz="3600" b="0" i="0" u="none" strike="noStrike" cap="none" dirty="0">
              <a:solidFill>
                <a:srgbClr val="0F243E"/>
              </a:solidFill>
              <a:latin typeface="Arial" panose="020B0604020202020204" pitchFamily="34" charset="0"/>
              <a:ea typeface="Calibri"/>
              <a:cs typeface="Arial" panose="020B0604020202020204" pitchFamily="34" charset="0"/>
              <a:sym typeface="Calibri"/>
            </a:endParaRPr>
          </a:p>
          <a:p>
            <a:pPr marL="0" marR="0" lvl="0" indent="0" algn="just" rtl="0">
              <a:lnSpc>
                <a:spcPct val="100000"/>
              </a:lnSpc>
              <a:spcBef>
                <a:spcPts val="0"/>
              </a:spcBef>
              <a:spcAft>
                <a:spcPts val="0"/>
              </a:spcAft>
              <a:buNone/>
            </a:pPr>
            <a:r>
              <a:rPr lang="es-MX" sz="3600" b="0" i="0" u="none" strike="noStrike" cap="none" dirty="0">
                <a:solidFill>
                  <a:srgbClr val="0F243E"/>
                </a:solidFill>
                <a:latin typeface="Arial" panose="020B0604020202020204" pitchFamily="34" charset="0"/>
                <a:ea typeface="Century Gothic"/>
                <a:cs typeface="Arial" panose="020B0604020202020204" pitchFamily="34" charset="0"/>
                <a:sym typeface="Century Gothic"/>
              </a:rPr>
              <a:t> </a:t>
            </a:r>
            <a:endParaRPr lang="es-MX" sz="3600" dirty="0">
              <a:latin typeface="Arial" panose="020B0604020202020204" pitchFamily="34" charset="0"/>
              <a:cs typeface="Arial" panose="020B0604020202020204" pitchFamily="34" charset="0"/>
            </a:endParaRPr>
          </a:p>
          <a:p>
            <a:pPr marL="0" marR="0" lvl="0" indent="0" algn="just" rtl="0">
              <a:lnSpc>
                <a:spcPct val="100000"/>
              </a:lnSpc>
              <a:spcBef>
                <a:spcPts val="0"/>
              </a:spcBef>
              <a:spcAft>
                <a:spcPts val="0"/>
              </a:spcAft>
              <a:buNone/>
            </a:pPr>
            <a:r>
              <a:rPr lang="es-MX" sz="3600" b="0" i="0" u="none" strike="noStrike" cap="none" dirty="0">
                <a:solidFill>
                  <a:srgbClr val="0F243E"/>
                </a:solidFill>
                <a:latin typeface="Arial" panose="020B0604020202020204" pitchFamily="34" charset="0"/>
                <a:ea typeface="Century Gothic"/>
                <a:cs typeface="Arial" panose="020B0604020202020204" pitchFamily="34" charset="0"/>
                <a:sym typeface="Century Gothic"/>
              </a:rPr>
              <a:t>      </a:t>
            </a:r>
          </a:p>
          <a:p>
            <a:pPr marL="0" marR="0" lvl="0" indent="0" algn="just" rtl="0">
              <a:lnSpc>
                <a:spcPct val="100000"/>
              </a:lnSpc>
              <a:spcBef>
                <a:spcPts val="0"/>
              </a:spcBef>
              <a:spcAft>
                <a:spcPts val="0"/>
              </a:spcAft>
              <a:buNone/>
            </a:pPr>
            <a:r>
              <a:rPr lang="es-MX" sz="3600" b="0" i="0" u="none" strike="noStrike" cap="none" dirty="0">
                <a:solidFill>
                  <a:srgbClr val="0F243E"/>
                </a:solidFill>
                <a:latin typeface="Arial" panose="020B0604020202020204" pitchFamily="34" charset="0"/>
                <a:ea typeface="Century Gothic"/>
                <a:cs typeface="Arial" panose="020B0604020202020204" pitchFamily="34" charset="0"/>
                <a:sym typeface="Century Gothic"/>
              </a:rPr>
              <a:t>      </a:t>
            </a:r>
          </a:p>
          <a:p>
            <a:pPr marL="0" marR="0" lvl="0" indent="0" algn="just" rtl="0">
              <a:lnSpc>
                <a:spcPct val="100000"/>
              </a:lnSpc>
              <a:spcBef>
                <a:spcPts val="0"/>
              </a:spcBef>
              <a:spcAft>
                <a:spcPts val="0"/>
              </a:spcAft>
              <a:buNone/>
            </a:pPr>
            <a:endParaRPr lang="es-MX" sz="3600" b="0" i="0" u="none" strike="noStrike" cap="none" dirty="0">
              <a:solidFill>
                <a:srgbClr val="0F243E"/>
              </a:solidFill>
              <a:latin typeface="Arial" panose="020B0604020202020204" pitchFamily="34" charset="0"/>
              <a:ea typeface="Century Gothic"/>
              <a:cs typeface="Arial" panose="020B0604020202020204" pitchFamily="34" charset="0"/>
              <a:sym typeface="Century Gothic"/>
            </a:endParaRPr>
          </a:p>
          <a:p>
            <a:pPr marL="0" marR="0" lvl="0" indent="0" algn="just" rtl="0">
              <a:lnSpc>
                <a:spcPct val="100000"/>
              </a:lnSpc>
              <a:spcBef>
                <a:spcPts val="0"/>
              </a:spcBef>
              <a:spcAft>
                <a:spcPts val="0"/>
              </a:spcAft>
              <a:buNone/>
            </a:pPr>
            <a:r>
              <a:rPr lang="es-MX" sz="3600" b="0" i="0" u="none" strike="noStrike" cap="none" dirty="0">
                <a:solidFill>
                  <a:srgbClr val="0F243E"/>
                </a:solidFill>
                <a:latin typeface="Arial" panose="020B0604020202020204" pitchFamily="34" charset="0"/>
                <a:ea typeface="Century Gothic"/>
                <a:cs typeface="Arial" panose="020B0604020202020204" pitchFamily="34" charset="0"/>
                <a:sym typeface="Century Gothic"/>
              </a:rPr>
              <a:t>                                                                                                                        </a:t>
            </a:r>
            <a:endParaRPr lang="es-MX" sz="3600" dirty="0">
              <a:latin typeface="Arial" panose="020B0604020202020204" pitchFamily="34" charset="0"/>
              <a:cs typeface="Arial" panose="020B0604020202020204" pitchFamily="34" charset="0"/>
            </a:endParaRPr>
          </a:p>
          <a:p>
            <a:pPr marL="0" marR="0" lvl="0" indent="0" algn="just" rtl="0">
              <a:lnSpc>
                <a:spcPct val="100000"/>
              </a:lnSpc>
              <a:spcBef>
                <a:spcPts val="0"/>
              </a:spcBef>
              <a:spcAft>
                <a:spcPts val="0"/>
              </a:spcAft>
              <a:buNone/>
            </a:pPr>
            <a:endParaRPr lang="es-MX" sz="3600" b="0" i="0" u="none" strike="noStrike" cap="none" dirty="0">
              <a:solidFill>
                <a:srgbClr val="0F243E"/>
              </a:solidFill>
              <a:latin typeface="Arial" panose="020B0604020202020204" pitchFamily="34" charset="0"/>
              <a:ea typeface="Century Gothic"/>
              <a:cs typeface="Arial" panose="020B0604020202020204" pitchFamily="34" charset="0"/>
              <a:sym typeface="Century Gothic"/>
            </a:endParaRPr>
          </a:p>
          <a:p>
            <a:pPr marL="0" marR="0" lvl="0" indent="0" algn="just" rtl="0">
              <a:lnSpc>
                <a:spcPct val="100000"/>
              </a:lnSpc>
              <a:spcBef>
                <a:spcPts val="0"/>
              </a:spcBef>
              <a:spcAft>
                <a:spcPts val="0"/>
              </a:spcAft>
              <a:buNone/>
            </a:pPr>
            <a:endParaRPr lang="es-MX" sz="3600" b="0" i="0" u="none" strike="noStrike" cap="none" dirty="0">
              <a:solidFill>
                <a:srgbClr val="0F243E"/>
              </a:solidFill>
              <a:latin typeface="Arial" panose="020B0604020202020204" pitchFamily="34" charset="0"/>
              <a:ea typeface="Calibri"/>
              <a:cs typeface="Arial" panose="020B0604020202020204" pitchFamily="34" charset="0"/>
              <a:sym typeface="Calibri"/>
            </a:endParaRPr>
          </a:p>
          <a:p>
            <a:pPr marL="0" marR="0" lvl="0" indent="0" algn="just" rtl="0">
              <a:lnSpc>
                <a:spcPct val="100000"/>
              </a:lnSpc>
              <a:spcBef>
                <a:spcPts val="0"/>
              </a:spcBef>
              <a:spcAft>
                <a:spcPts val="0"/>
              </a:spcAft>
              <a:buNone/>
            </a:pPr>
            <a:endParaRPr lang="es-MX" sz="3600" dirty="0">
              <a:solidFill>
                <a:srgbClr val="0F243E"/>
              </a:solidFill>
              <a:latin typeface="Arial" panose="020B0604020202020204" pitchFamily="34" charset="0"/>
              <a:ea typeface="Calibri"/>
              <a:cs typeface="Arial" panose="020B0604020202020204" pitchFamily="34" charset="0"/>
              <a:sym typeface="Calibri"/>
            </a:endParaRPr>
          </a:p>
          <a:p>
            <a:pPr marL="0" marR="0" lvl="0" indent="0" algn="just" rtl="0">
              <a:lnSpc>
                <a:spcPct val="100000"/>
              </a:lnSpc>
              <a:spcBef>
                <a:spcPts val="0"/>
              </a:spcBef>
              <a:spcAft>
                <a:spcPts val="0"/>
              </a:spcAft>
              <a:buNone/>
            </a:pPr>
            <a:endParaRPr lang="es-MX" sz="3600" dirty="0">
              <a:solidFill>
                <a:srgbClr val="0F243E"/>
              </a:solidFill>
              <a:latin typeface="Arial" panose="020B0604020202020204" pitchFamily="34" charset="0"/>
              <a:ea typeface="Calibri"/>
              <a:cs typeface="Arial" panose="020B0604020202020204" pitchFamily="34" charset="0"/>
              <a:sym typeface="Calibri"/>
            </a:endParaRPr>
          </a:p>
          <a:p>
            <a:pPr marL="0" marR="0" lvl="0" indent="0" algn="just" rtl="0">
              <a:lnSpc>
                <a:spcPct val="100000"/>
              </a:lnSpc>
              <a:spcBef>
                <a:spcPts val="0"/>
              </a:spcBef>
              <a:spcAft>
                <a:spcPts val="0"/>
              </a:spcAft>
              <a:buNone/>
            </a:pPr>
            <a:endParaRPr lang="es-MX" sz="3600" b="0" i="0" u="none" strike="noStrike" cap="none" dirty="0">
              <a:solidFill>
                <a:srgbClr val="0F243E"/>
              </a:solidFill>
              <a:latin typeface="Arial" panose="020B0604020202020204" pitchFamily="34" charset="0"/>
              <a:ea typeface="Calibri"/>
              <a:cs typeface="Arial" panose="020B0604020202020204" pitchFamily="34" charset="0"/>
              <a:sym typeface="Calibri"/>
            </a:endParaRPr>
          </a:p>
          <a:p>
            <a:pPr marL="0" marR="0" lvl="0" indent="0" algn="just" rtl="0">
              <a:lnSpc>
                <a:spcPct val="100000"/>
              </a:lnSpc>
              <a:spcBef>
                <a:spcPts val="0"/>
              </a:spcBef>
              <a:spcAft>
                <a:spcPts val="0"/>
              </a:spcAft>
              <a:buNone/>
            </a:pPr>
            <a:endParaRPr lang="es-MX" sz="3600" b="0" i="0" u="none" strike="noStrike" cap="none" dirty="0">
              <a:solidFill>
                <a:srgbClr val="0F243E"/>
              </a:solidFill>
              <a:latin typeface="Arial" panose="020B0604020202020204" pitchFamily="34" charset="0"/>
              <a:ea typeface="Calibri"/>
              <a:cs typeface="Arial" panose="020B0604020202020204" pitchFamily="34" charset="0"/>
              <a:sym typeface="Calibri"/>
            </a:endParaRPr>
          </a:p>
          <a:p>
            <a:pPr marL="50800" algn="just" rtl="0">
              <a:lnSpc>
                <a:spcPct val="90000"/>
              </a:lnSpc>
              <a:spcBef>
                <a:spcPts val="1000"/>
              </a:spcBef>
              <a:buSzPts val="2800"/>
            </a:pPr>
            <a:endParaRPr lang="es-MX" sz="3600" dirty="0">
              <a:solidFill>
                <a:schemeClr val="tx1"/>
              </a:solidFill>
              <a:latin typeface="Arial" panose="020B0604020202020204" pitchFamily="34" charset="0"/>
              <a:cs typeface="Arial" panose="020B0604020202020204" pitchFamily="34" charset="0"/>
            </a:endParaRPr>
          </a:p>
          <a:p>
            <a:pPr marL="50800" lvl="0" indent="0" algn="just" rtl="0">
              <a:lnSpc>
                <a:spcPct val="90000"/>
              </a:lnSpc>
              <a:spcBef>
                <a:spcPts val="1000"/>
              </a:spcBef>
              <a:spcAft>
                <a:spcPts val="0"/>
              </a:spcAft>
              <a:buSzPts val="2800"/>
              <a:buNone/>
            </a:pPr>
            <a:endParaRPr lang="es-MX" sz="3600" dirty="0">
              <a:solidFill>
                <a:schemeClr val="tx1"/>
              </a:solidFill>
              <a:latin typeface="Arial" panose="020B0604020202020204" pitchFamily="34" charset="0"/>
              <a:cs typeface="Arial" panose="020B0604020202020204" pitchFamily="34" charset="0"/>
            </a:endParaRPr>
          </a:p>
          <a:p>
            <a:pPr marL="457200" lvl="1" indent="0" algn="just" rtl="0">
              <a:lnSpc>
                <a:spcPct val="100000"/>
              </a:lnSpc>
              <a:spcBef>
                <a:spcPts val="480"/>
              </a:spcBef>
              <a:spcAft>
                <a:spcPts val="0"/>
              </a:spcAft>
              <a:buClr>
                <a:srgbClr val="818990"/>
              </a:buClr>
              <a:buSzPts val="2400"/>
              <a:buNone/>
            </a:pPr>
            <a:endParaRPr lang="es-MX" sz="3600" dirty="0">
              <a:solidFill>
                <a:srgbClr val="222222"/>
              </a:solidFill>
              <a:latin typeface="Arial" panose="020B0604020202020204" pitchFamily="34" charset="0"/>
              <a:ea typeface="Calibri"/>
              <a:cs typeface="Arial" panose="020B0604020202020204" pitchFamily="34" charset="0"/>
              <a:sym typeface="Calibri"/>
            </a:endParaRPr>
          </a:p>
          <a:p>
            <a:pPr marL="457200" lvl="1" indent="0" algn="just" rtl="0">
              <a:lnSpc>
                <a:spcPct val="100000"/>
              </a:lnSpc>
              <a:spcBef>
                <a:spcPts val="480"/>
              </a:spcBef>
              <a:spcAft>
                <a:spcPts val="0"/>
              </a:spcAft>
              <a:buClr>
                <a:srgbClr val="222222"/>
              </a:buClr>
              <a:buSzPts val="2400"/>
              <a:buNone/>
            </a:pPr>
            <a:endParaRPr lang="es-MX" sz="3600" b="1" i="1" dirty="0">
              <a:solidFill>
                <a:srgbClr val="222222"/>
              </a:solidFill>
              <a:latin typeface="Arial" panose="020B0604020202020204" pitchFamily="34" charset="0"/>
              <a:ea typeface="Calibri"/>
              <a:cs typeface="Arial" panose="020B0604020202020204" pitchFamily="34" charset="0"/>
              <a:sym typeface="Calibri"/>
            </a:endParaRPr>
          </a:p>
          <a:p>
            <a:pPr marL="457200" lvl="1" indent="0" algn="just" rtl="0">
              <a:lnSpc>
                <a:spcPct val="100000"/>
              </a:lnSpc>
              <a:spcBef>
                <a:spcPts val="480"/>
              </a:spcBef>
              <a:spcAft>
                <a:spcPts val="0"/>
              </a:spcAft>
              <a:buClr>
                <a:srgbClr val="222222"/>
              </a:buClr>
              <a:buSzPts val="2400"/>
              <a:buNone/>
            </a:pPr>
            <a:endParaRPr lang="es-MX" sz="3600" b="1" i="1" dirty="0">
              <a:solidFill>
                <a:srgbClr val="222222"/>
              </a:solidFill>
              <a:latin typeface="Arial" panose="020B0604020202020204" pitchFamily="34" charset="0"/>
              <a:ea typeface="Calibri"/>
              <a:cs typeface="Arial" panose="020B0604020202020204" pitchFamily="34" charset="0"/>
              <a:sym typeface="Calibri"/>
            </a:endParaRPr>
          </a:p>
          <a:p>
            <a:pPr marR="0" lvl="0" algn="just" rtl="0">
              <a:lnSpc>
                <a:spcPct val="100000"/>
              </a:lnSpc>
              <a:spcBef>
                <a:spcPts val="0"/>
              </a:spcBef>
              <a:spcAft>
                <a:spcPts val="0"/>
              </a:spcAft>
            </a:pPr>
            <a:endParaRPr lang="es-CL" sz="3600" dirty="0">
              <a:solidFill>
                <a:srgbClr val="222222"/>
              </a:solidFill>
              <a:latin typeface="Arial" panose="020B0604020202020204" pitchFamily="34" charset="0"/>
              <a:cs typeface="Arial" panose="020B0604020202020204" pitchFamily="34" charset="0"/>
              <a:sym typeface="Calibri"/>
            </a:endParaRPr>
          </a:p>
          <a:p>
            <a:pPr marL="285750" marR="0" lvl="0" indent="-285750" algn="just" rtl="0">
              <a:lnSpc>
                <a:spcPct val="100000"/>
              </a:lnSpc>
              <a:spcBef>
                <a:spcPts val="0"/>
              </a:spcBef>
              <a:spcAft>
                <a:spcPts val="0"/>
              </a:spcAft>
              <a:buFont typeface="Arial" panose="020B0604020202020204" pitchFamily="34" charset="0"/>
              <a:buChar char="•"/>
            </a:pPr>
            <a:endParaRPr lang="es-ES_tradnl" sz="1200" dirty="0">
              <a:latin typeface="Calibri" panose="020F0502020204030204" pitchFamily="34" charset="0"/>
              <a:cs typeface="Calibri" panose="020F0502020204030204" pitchFamily="34" charset="0"/>
            </a:endParaRPr>
          </a:p>
        </p:txBody>
      </p:sp>
      <p:cxnSp>
        <p:nvCxnSpPr>
          <p:cNvPr id="7" name="Google Shape;496;p44">
            <a:extLst>
              <a:ext uri="{FF2B5EF4-FFF2-40B4-BE49-F238E27FC236}">
                <a16:creationId xmlns:a16="http://schemas.microsoft.com/office/drawing/2014/main" id="{84C6A2A5-4676-55F6-22AB-1678B638B207}"/>
              </a:ext>
            </a:extLst>
          </p:cNvPr>
          <p:cNvCxnSpPr/>
          <p:nvPr/>
        </p:nvCxnSpPr>
        <p:spPr>
          <a:xfrm>
            <a:off x="5870713" y="5035826"/>
            <a:ext cx="181171" cy="0"/>
          </a:xfrm>
          <a:prstGeom prst="straightConnector1">
            <a:avLst/>
          </a:prstGeom>
          <a:noFill/>
          <a:ln w="9525" cap="flat" cmpd="sng">
            <a:solidFill>
              <a:srgbClr val="DC2971"/>
            </a:solidFill>
            <a:prstDash val="solid"/>
            <a:round/>
            <a:headEnd type="none" w="sm" len="sm"/>
            <a:tailEnd type="triangle" w="med" len="med"/>
          </a:ln>
        </p:spPr>
      </p:cxnSp>
      <p:pic>
        <p:nvPicPr>
          <p:cNvPr id="3" name="Google Shape;514;p46">
            <a:extLst>
              <a:ext uri="{FF2B5EF4-FFF2-40B4-BE49-F238E27FC236}">
                <a16:creationId xmlns:a16="http://schemas.microsoft.com/office/drawing/2014/main" id="{EFBCACCE-132A-29D3-749D-687F4767E916}"/>
              </a:ext>
            </a:extLst>
          </p:cNvPr>
          <p:cNvPicPr preferRelativeResize="0"/>
          <p:nvPr/>
        </p:nvPicPr>
        <p:blipFill rotWithShape="1">
          <a:blip r:embed="rId2">
            <a:alphaModFix/>
          </a:blip>
          <a:srcRect/>
          <a:stretch/>
        </p:blipFill>
        <p:spPr>
          <a:xfrm>
            <a:off x="2432050" y="6974289"/>
            <a:ext cx="13182600" cy="3620465"/>
          </a:xfrm>
          <a:prstGeom prst="rect">
            <a:avLst/>
          </a:prstGeom>
          <a:noFill/>
          <a:ln w="9525" cap="flat" cmpd="sng">
            <a:solidFill>
              <a:srgbClr val="0070C0"/>
            </a:solidFill>
            <a:prstDash val="solid"/>
            <a:round/>
            <a:headEnd type="none" w="sm" len="sm"/>
            <a:tailEnd type="none" w="sm" len="sm"/>
          </a:ln>
        </p:spPr>
      </p:pic>
      <p:cxnSp>
        <p:nvCxnSpPr>
          <p:cNvPr id="4" name="Google Shape;517;p46">
            <a:extLst>
              <a:ext uri="{FF2B5EF4-FFF2-40B4-BE49-F238E27FC236}">
                <a16:creationId xmlns:a16="http://schemas.microsoft.com/office/drawing/2014/main" id="{CE3D6316-4DBC-9651-0581-A3E4E3CEF82F}"/>
              </a:ext>
            </a:extLst>
          </p:cNvPr>
          <p:cNvCxnSpPr>
            <a:cxnSpLocks/>
          </p:cNvCxnSpPr>
          <p:nvPr/>
        </p:nvCxnSpPr>
        <p:spPr>
          <a:xfrm>
            <a:off x="6470650" y="9159875"/>
            <a:ext cx="3390566" cy="0"/>
          </a:xfrm>
          <a:prstGeom prst="straightConnector1">
            <a:avLst/>
          </a:prstGeom>
          <a:noFill/>
          <a:ln w="76200" cap="flat" cmpd="sng">
            <a:solidFill>
              <a:srgbClr val="FF0000"/>
            </a:solidFill>
            <a:prstDash val="solid"/>
            <a:round/>
            <a:headEnd type="none" w="sm" len="sm"/>
            <a:tailEnd type="triangle" w="med" len="med"/>
          </a:ln>
          <a:effectLst>
            <a:outerShdw blurRad="40000" dist="20000" dir="5400000" rotWithShape="0">
              <a:srgbClr val="000000">
                <a:alpha val="37647"/>
              </a:srgbClr>
            </a:outerShdw>
          </a:effectLst>
        </p:spPr>
      </p:cxnSp>
    </p:spTree>
    <p:extLst>
      <p:ext uri="{BB962C8B-B14F-4D97-AF65-F5344CB8AC3E}">
        <p14:creationId xmlns:p14="http://schemas.microsoft.com/office/powerpoint/2010/main" val="281673030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11FCC6-3B49-9D46-8B62-80E94C906F0A}"/>
              </a:ext>
            </a:extLst>
          </p:cNvPr>
          <p:cNvSpPr>
            <a:spLocks noGrp="1"/>
          </p:cNvSpPr>
          <p:nvPr>
            <p:ph type="title"/>
          </p:nvPr>
        </p:nvSpPr>
        <p:spPr/>
        <p:txBody>
          <a:bodyPr/>
          <a:lstStyle/>
          <a:p>
            <a:r>
              <a:rPr lang="es-CL" dirty="0"/>
              <a:t>Métodos</a:t>
            </a:r>
          </a:p>
        </p:txBody>
      </p:sp>
      <p:sp>
        <p:nvSpPr>
          <p:cNvPr id="5" name="Marcador de texto 3">
            <a:extLst>
              <a:ext uri="{FF2B5EF4-FFF2-40B4-BE49-F238E27FC236}">
                <a16:creationId xmlns:a16="http://schemas.microsoft.com/office/drawing/2014/main" id="{96B2B5F8-1266-F9D8-8342-1A8CBAA081BD}"/>
              </a:ext>
            </a:extLst>
          </p:cNvPr>
          <p:cNvSpPr txBox="1">
            <a:spLocks/>
          </p:cNvSpPr>
          <p:nvPr/>
        </p:nvSpPr>
        <p:spPr>
          <a:xfrm>
            <a:off x="755650" y="1920874"/>
            <a:ext cx="18664662" cy="8991601"/>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496888" lvl="2" indent="0" algn="l" rtl="0">
              <a:lnSpc>
                <a:spcPct val="90000"/>
              </a:lnSpc>
              <a:spcBef>
                <a:spcPts val="500"/>
              </a:spcBef>
              <a:spcAft>
                <a:spcPts val="0"/>
              </a:spcAft>
              <a:buSzPts val="1800"/>
              <a:buNone/>
            </a:pPr>
            <a:endParaRPr lang="en-US" sz="3600" dirty="0">
              <a:solidFill>
                <a:schemeClr val="tx1"/>
              </a:solidFill>
              <a:latin typeface="Arial" panose="020B0604020202020204" pitchFamily="34" charset="0"/>
              <a:cs typeface="Arial" panose="020B0604020202020204" pitchFamily="34" charset="0"/>
            </a:endParaRPr>
          </a:p>
          <a:p>
            <a:pPr marL="342900" indent="-342900" algn="just">
              <a:buClr>
                <a:schemeClr val="dk1"/>
              </a:buClr>
              <a:buSzPts val="2400"/>
            </a:pPr>
            <a:endParaRPr lang="es-CL" sz="4400" dirty="0">
              <a:solidFill>
                <a:schemeClr val="dk1"/>
              </a:solidFill>
              <a:latin typeface="Calibri"/>
              <a:cs typeface="Calibri"/>
            </a:endParaRPr>
          </a:p>
          <a:p>
            <a:pPr marL="342900" indent="-342900" algn="just">
              <a:buClr>
                <a:schemeClr val="dk1"/>
              </a:buClr>
              <a:buSzPts val="2400"/>
            </a:pPr>
            <a:endParaRPr lang="es-CL" sz="4400" dirty="0">
              <a:solidFill>
                <a:schemeClr val="dk1"/>
              </a:solidFill>
              <a:latin typeface="Calibri"/>
              <a:cs typeface="Calibri"/>
            </a:endParaRPr>
          </a:p>
          <a:p>
            <a:pPr marL="342900" indent="-342900" algn="just">
              <a:buClr>
                <a:schemeClr val="dk1"/>
              </a:buClr>
              <a:buSzPts val="2400"/>
            </a:pPr>
            <a:endParaRPr lang="es-CL" sz="4400" dirty="0">
              <a:solidFill>
                <a:schemeClr val="dk1"/>
              </a:solidFill>
              <a:latin typeface="Calibri"/>
              <a:cs typeface="Calibri"/>
            </a:endParaRPr>
          </a:p>
          <a:p>
            <a:pPr marL="342900" indent="-342900" algn="just">
              <a:buClr>
                <a:schemeClr val="dk1"/>
              </a:buClr>
              <a:buSzPts val="2400"/>
            </a:pPr>
            <a:endParaRPr lang="es-CL" sz="4400" dirty="0">
              <a:solidFill>
                <a:schemeClr val="dk1"/>
              </a:solidFill>
              <a:latin typeface="Calibri"/>
              <a:cs typeface="Calibri"/>
            </a:endParaRPr>
          </a:p>
          <a:p>
            <a:pPr marL="342900" indent="-342900" algn="just">
              <a:buClr>
                <a:schemeClr val="dk1"/>
              </a:buClr>
              <a:buSzPts val="2400"/>
            </a:pPr>
            <a:endParaRPr lang="es-CL" sz="4400" dirty="0">
              <a:solidFill>
                <a:schemeClr val="dk1"/>
              </a:solidFill>
              <a:latin typeface="Calibri"/>
              <a:cs typeface="Calibri"/>
            </a:endParaRPr>
          </a:p>
          <a:p>
            <a:pPr marL="342900" indent="-342900" algn="just">
              <a:buClr>
                <a:schemeClr val="dk1"/>
              </a:buClr>
              <a:buSzPts val="2400"/>
            </a:pPr>
            <a:endParaRPr lang="es-CL" sz="4400" dirty="0">
              <a:solidFill>
                <a:schemeClr val="dk1"/>
              </a:solidFill>
              <a:latin typeface="Calibri"/>
              <a:cs typeface="Calibri"/>
            </a:endParaRPr>
          </a:p>
          <a:p>
            <a:pPr lvl="4"/>
            <a:endParaRPr lang="es-ES_tradnl" sz="1200" dirty="0">
              <a:latin typeface="Calibri" panose="020F0502020204030204" pitchFamily="34" charset="0"/>
              <a:cs typeface="Calibri" panose="020F0502020204030204" pitchFamily="34" charset="0"/>
            </a:endParaRPr>
          </a:p>
        </p:txBody>
      </p:sp>
      <p:sp>
        <p:nvSpPr>
          <p:cNvPr id="6" name="Marcador de texto 3">
            <a:extLst>
              <a:ext uri="{FF2B5EF4-FFF2-40B4-BE49-F238E27FC236}">
                <a16:creationId xmlns:a16="http://schemas.microsoft.com/office/drawing/2014/main" id="{3F8F1B7A-F4E9-E5CE-32E2-14C53D8FB290}"/>
              </a:ext>
            </a:extLst>
          </p:cNvPr>
          <p:cNvSpPr txBox="1">
            <a:spLocks/>
          </p:cNvSpPr>
          <p:nvPr/>
        </p:nvSpPr>
        <p:spPr>
          <a:xfrm>
            <a:off x="789405" y="1920874"/>
            <a:ext cx="18664662" cy="8991601"/>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50800" lvl="0" indent="0" algn="l" rtl="0">
              <a:lnSpc>
                <a:spcPct val="90000"/>
              </a:lnSpc>
              <a:spcBef>
                <a:spcPts val="1000"/>
              </a:spcBef>
              <a:spcAft>
                <a:spcPts val="0"/>
              </a:spcAft>
              <a:buSzPts val="2800"/>
              <a:buNone/>
            </a:pPr>
            <a:endParaRPr lang="es-MX" sz="5400" dirty="0">
              <a:solidFill>
                <a:srgbClr val="0F243E"/>
              </a:solidFill>
            </a:endParaRPr>
          </a:p>
          <a:p>
            <a:pPr marL="50800" lvl="0" indent="0" algn="l" rtl="0">
              <a:lnSpc>
                <a:spcPct val="90000"/>
              </a:lnSpc>
              <a:spcBef>
                <a:spcPts val="1000"/>
              </a:spcBef>
              <a:spcAft>
                <a:spcPts val="0"/>
              </a:spcAft>
              <a:buSzPts val="2800"/>
              <a:buNone/>
            </a:pPr>
            <a:endParaRPr lang="es-MX" sz="5400" dirty="0">
              <a:solidFill>
                <a:srgbClr val="0F243E"/>
              </a:solidFill>
            </a:endParaRPr>
          </a:p>
          <a:p>
            <a:pPr marL="50800" lvl="0" indent="0" algn="l" rtl="0">
              <a:lnSpc>
                <a:spcPct val="90000"/>
              </a:lnSpc>
              <a:spcBef>
                <a:spcPts val="1000"/>
              </a:spcBef>
              <a:spcAft>
                <a:spcPts val="0"/>
              </a:spcAft>
              <a:buSzPts val="2800"/>
              <a:buNone/>
            </a:pPr>
            <a:endParaRPr lang="es-MX" sz="5400" dirty="0">
              <a:solidFill>
                <a:srgbClr val="0F243E"/>
              </a:solidFill>
            </a:endParaRPr>
          </a:p>
          <a:p>
            <a:pPr marL="0" marR="0" lvl="0" indent="0" algn="just" rtl="0">
              <a:lnSpc>
                <a:spcPct val="100000"/>
              </a:lnSpc>
              <a:spcBef>
                <a:spcPts val="0"/>
              </a:spcBef>
              <a:spcAft>
                <a:spcPts val="0"/>
              </a:spcAft>
              <a:buNone/>
            </a:pPr>
            <a:endParaRPr lang="es-MX" sz="3600" b="0" i="0" u="none" strike="noStrike" cap="none" dirty="0">
              <a:solidFill>
                <a:srgbClr val="0F243E"/>
              </a:solidFill>
              <a:latin typeface="Arial" panose="020B0604020202020204" pitchFamily="34" charset="0"/>
              <a:ea typeface="Calibri"/>
              <a:cs typeface="Arial" panose="020B0604020202020204" pitchFamily="34" charset="0"/>
              <a:sym typeface="Calibri"/>
            </a:endParaRPr>
          </a:p>
          <a:p>
            <a:pPr marL="0" marR="0" lvl="0" indent="0" algn="just" rtl="0">
              <a:lnSpc>
                <a:spcPct val="100000"/>
              </a:lnSpc>
              <a:spcBef>
                <a:spcPts val="0"/>
              </a:spcBef>
              <a:spcAft>
                <a:spcPts val="0"/>
              </a:spcAft>
              <a:buNone/>
            </a:pPr>
            <a:r>
              <a:rPr lang="es-MX" sz="3600" b="0" i="0" u="none" strike="noStrike" cap="none" dirty="0">
                <a:solidFill>
                  <a:srgbClr val="0F243E"/>
                </a:solidFill>
                <a:latin typeface="Arial" panose="020B0604020202020204" pitchFamily="34" charset="0"/>
                <a:ea typeface="Century Gothic"/>
                <a:cs typeface="Arial" panose="020B0604020202020204" pitchFamily="34" charset="0"/>
                <a:sym typeface="Century Gothic"/>
              </a:rPr>
              <a:t> </a:t>
            </a:r>
            <a:endParaRPr lang="es-MX" sz="3600" dirty="0">
              <a:latin typeface="Arial" panose="020B0604020202020204" pitchFamily="34" charset="0"/>
              <a:cs typeface="Arial" panose="020B0604020202020204" pitchFamily="34" charset="0"/>
            </a:endParaRPr>
          </a:p>
          <a:p>
            <a:pPr marL="0" marR="0" lvl="0" indent="0" algn="just" rtl="0">
              <a:lnSpc>
                <a:spcPct val="100000"/>
              </a:lnSpc>
              <a:spcBef>
                <a:spcPts val="0"/>
              </a:spcBef>
              <a:spcAft>
                <a:spcPts val="0"/>
              </a:spcAft>
              <a:buNone/>
            </a:pPr>
            <a:r>
              <a:rPr lang="es-MX" sz="3600" b="0" i="0" u="none" strike="noStrike" cap="none" dirty="0">
                <a:solidFill>
                  <a:srgbClr val="0F243E"/>
                </a:solidFill>
                <a:latin typeface="Arial" panose="020B0604020202020204" pitchFamily="34" charset="0"/>
                <a:ea typeface="Century Gothic"/>
                <a:cs typeface="Arial" panose="020B0604020202020204" pitchFamily="34" charset="0"/>
                <a:sym typeface="Century Gothic"/>
              </a:rPr>
              <a:t>      </a:t>
            </a:r>
          </a:p>
          <a:p>
            <a:pPr marL="0" marR="0" lvl="0" indent="0" algn="just" rtl="0">
              <a:lnSpc>
                <a:spcPct val="100000"/>
              </a:lnSpc>
              <a:spcBef>
                <a:spcPts val="0"/>
              </a:spcBef>
              <a:spcAft>
                <a:spcPts val="0"/>
              </a:spcAft>
              <a:buNone/>
            </a:pPr>
            <a:r>
              <a:rPr lang="es-MX" sz="3600" b="0" i="0" u="none" strike="noStrike" cap="none" dirty="0">
                <a:solidFill>
                  <a:srgbClr val="0F243E"/>
                </a:solidFill>
                <a:latin typeface="Arial" panose="020B0604020202020204" pitchFamily="34" charset="0"/>
                <a:ea typeface="Century Gothic"/>
                <a:cs typeface="Arial" panose="020B0604020202020204" pitchFamily="34" charset="0"/>
                <a:sym typeface="Century Gothic"/>
              </a:rPr>
              <a:t>      </a:t>
            </a:r>
          </a:p>
          <a:p>
            <a:pPr marL="0" marR="0" lvl="0" indent="0" algn="just" rtl="0">
              <a:lnSpc>
                <a:spcPct val="100000"/>
              </a:lnSpc>
              <a:spcBef>
                <a:spcPts val="0"/>
              </a:spcBef>
              <a:spcAft>
                <a:spcPts val="0"/>
              </a:spcAft>
              <a:buNone/>
            </a:pPr>
            <a:endParaRPr lang="es-MX" sz="3600" b="0" i="0" u="none" strike="noStrike" cap="none" dirty="0">
              <a:solidFill>
                <a:srgbClr val="0F243E"/>
              </a:solidFill>
              <a:latin typeface="Arial" panose="020B0604020202020204" pitchFamily="34" charset="0"/>
              <a:ea typeface="Century Gothic"/>
              <a:cs typeface="Arial" panose="020B0604020202020204" pitchFamily="34" charset="0"/>
              <a:sym typeface="Century Gothic"/>
            </a:endParaRPr>
          </a:p>
          <a:p>
            <a:pPr marL="0" marR="0" lvl="0" indent="0" algn="just" rtl="0">
              <a:lnSpc>
                <a:spcPct val="100000"/>
              </a:lnSpc>
              <a:spcBef>
                <a:spcPts val="0"/>
              </a:spcBef>
              <a:spcAft>
                <a:spcPts val="0"/>
              </a:spcAft>
              <a:buNone/>
            </a:pPr>
            <a:r>
              <a:rPr lang="es-MX" sz="3600" b="0" i="0" u="none" strike="noStrike" cap="none" dirty="0">
                <a:solidFill>
                  <a:srgbClr val="0F243E"/>
                </a:solidFill>
                <a:latin typeface="Arial" panose="020B0604020202020204" pitchFamily="34" charset="0"/>
                <a:ea typeface="Century Gothic"/>
                <a:cs typeface="Arial" panose="020B0604020202020204" pitchFamily="34" charset="0"/>
                <a:sym typeface="Century Gothic"/>
              </a:rPr>
              <a:t>                                                                                                                        </a:t>
            </a:r>
            <a:endParaRPr lang="es-MX" sz="3600" dirty="0">
              <a:latin typeface="Arial" panose="020B0604020202020204" pitchFamily="34" charset="0"/>
              <a:cs typeface="Arial" panose="020B0604020202020204" pitchFamily="34" charset="0"/>
            </a:endParaRPr>
          </a:p>
          <a:p>
            <a:pPr marL="0" marR="0" lvl="0" indent="0" algn="just" rtl="0">
              <a:lnSpc>
                <a:spcPct val="100000"/>
              </a:lnSpc>
              <a:spcBef>
                <a:spcPts val="0"/>
              </a:spcBef>
              <a:spcAft>
                <a:spcPts val="0"/>
              </a:spcAft>
              <a:buNone/>
            </a:pPr>
            <a:endParaRPr lang="es-MX" sz="3600" b="0" i="0" u="none" strike="noStrike" cap="none" dirty="0">
              <a:solidFill>
                <a:srgbClr val="0F243E"/>
              </a:solidFill>
              <a:latin typeface="Arial" panose="020B0604020202020204" pitchFamily="34" charset="0"/>
              <a:ea typeface="Century Gothic"/>
              <a:cs typeface="Arial" panose="020B0604020202020204" pitchFamily="34" charset="0"/>
              <a:sym typeface="Century Gothic"/>
            </a:endParaRPr>
          </a:p>
          <a:p>
            <a:pPr marL="0" marR="0" lvl="0" indent="0" algn="just" rtl="0">
              <a:lnSpc>
                <a:spcPct val="100000"/>
              </a:lnSpc>
              <a:spcBef>
                <a:spcPts val="0"/>
              </a:spcBef>
              <a:spcAft>
                <a:spcPts val="0"/>
              </a:spcAft>
              <a:buNone/>
            </a:pPr>
            <a:endParaRPr lang="es-MX" sz="3600" b="0" i="0" u="none" strike="noStrike" cap="none" dirty="0">
              <a:solidFill>
                <a:srgbClr val="0F243E"/>
              </a:solidFill>
              <a:latin typeface="Arial" panose="020B0604020202020204" pitchFamily="34" charset="0"/>
              <a:ea typeface="Calibri"/>
              <a:cs typeface="Arial" panose="020B0604020202020204" pitchFamily="34" charset="0"/>
              <a:sym typeface="Calibri"/>
            </a:endParaRPr>
          </a:p>
          <a:p>
            <a:pPr marL="0" marR="0" lvl="0" indent="0" algn="just" rtl="0">
              <a:lnSpc>
                <a:spcPct val="100000"/>
              </a:lnSpc>
              <a:spcBef>
                <a:spcPts val="0"/>
              </a:spcBef>
              <a:spcAft>
                <a:spcPts val="0"/>
              </a:spcAft>
              <a:buNone/>
            </a:pPr>
            <a:endParaRPr lang="es-MX" sz="3600" dirty="0">
              <a:solidFill>
                <a:srgbClr val="0F243E"/>
              </a:solidFill>
              <a:latin typeface="Arial" panose="020B0604020202020204" pitchFamily="34" charset="0"/>
              <a:ea typeface="Calibri"/>
              <a:cs typeface="Arial" panose="020B0604020202020204" pitchFamily="34" charset="0"/>
              <a:sym typeface="Calibri"/>
            </a:endParaRPr>
          </a:p>
          <a:p>
            <a:pPr marL="0" marR="0" lvl="0" indent="0" algn="just" rtl="0">
              <a:lnSpc>
                <a:spcPct val="100000"/>
              </a:lnSpc>
              <a:spcBef>
                <a:spcPts val="0"/>
              </a:spcBef>
              <a:spcAft>
                <a:spcPts val="0"/>
              </a:spcAft>
              <a:buNone/>
            </a:pPr>
            <a:endParaRPr lang="es-MX" sz="3600" dirty="0">
              <a:solidFill>
                <a:srgbClr val="0F243E"/>
              </a:solidFill>
              <a:latin typeface="Arial" panose="020B0604020202020204" pitchFamily="34" charset="0"/>
              <a:ea typeface="Calibri"/>
              <a:cs typeface="Arial" panose="020B0604020202020204" pitchFamily="34" charset="0"/>
              <a:sym typeface="Calibri"/>
            </a:endParaRPr>
          </a:p>
          <a:p>
            <a:pPr marL="0" marR="0" lvl="0" indent="0" algn="just" rtl="0">
              <a:lnSpc>
                <a:spcPct val="100000"/>
              </a:lnSpc>
              <a:spcBef>
                <a:spcPts val="0"/>
              </a:spcBef>
              <a:spcAft>
                <a:spcPts val="0"/>
              </a:spcAft>
              <a:buNone/>
            </a:pPr>
            <a:endParaRPr lang="es-MX" sz="3600" b="0" i="0" u="none" strike="noStrike" cap="none" dirty="0">
              <a:solidFill>
                <a:srgbClr val="0F243E"/>
              </a:solidFill>
              <a:latin typeface="Arial" panose="020B0604020202020204" pitchFamily="34" charset="0"/>
              <a:ea typeface="Calibri"/>
              <a:cs typeface="Arial" panose="020B0604020202020204" pitchFamily="34" charset="0"/>
              <a:sym typeface="Calibri"/>
            </a:endParaRPr>
          </a:p>
          <a:p>
            <a:pPr marL="0" marR="0" lvl="0" indent="0" algn="just" rtl="0">
              <a:lnSpc>
                <a:spcPct val="100000"/>
              </a:lnSpc>
              <a:spcBef>
                <a:spcPts val="0"/>
              </a:spcBef>
              <a:spcAft>
                <a:spcPts val="0"/>
              </a:spcAft>
              <a:buNone/>
            </a:pPr>
            <a:endParaRPr lang="es-MX" sz="3600" b="0" i="0" u="none" strike="noStrike" cap="none" dirty="0">
              <a:solidFill>
                <a:srgbClr val="0F243E"/>
              </a:solidFill>
              <a:latin typeface="Arial" panose="020B0604020202020204" pitchFamily="34" charset="0"/>
              <a:ea typeface="Calibri"/>
              <a:cs typeface="Arial" panose="020B0604020202020204" pitchFamily="34" charset="0"/>
              <a:sym typeface="Calibri"/>
            </a:endParaRPr>
          </a:p>
          <a:p>
            <a:pPr marL="50800" algn="just" rtl="0">
              <a:lnSpc>
                <a:spcPct val="90000"/>
              </a:lnSpc>
              <a:spcBef>
                <a:spcPts val="1000"/>
              </a:spcBef>
              <a:buSzPts val="2800"/>
            </a:pPr>
            <a:endParaRPr lang="es-MX" sz="3600" dirty="0">
              <a:solidFill>
                <a:schemeClr val="tx1"/>
              </a:solidFill>
              <a:latin typeface="Arial" panose="020B0604020202020204" pitchFamily="34" charset="0"/>
              <a:cs typeface="Arial" panose="020B0604020202020204" pitchFamily="34" charset="0"/>
            </a:endParaRPr>
          </a:p>
          <a:p>
            <a:pPr marL="50800" lvl="0" indent="0" algn="just" rtl="0">
              <a:lnSpc>
                <a:spcPct val="90000"/>
              </a:lnSpc>
              <a:spcBef>
                <a:spcPts val="1000"/>
              </a:spcBef>
              <a:spcAft>
                <a:spcPts val="0"/>
              </a:spcAft>
              <a:buSzPts val="2800"/>
              <a:buNone/>
            </a:pPr>
            <a:endParaRPr lang="es-MX" sz="3600" dirty="0">
              <a:solidFill>
                <a:schemeClr val="tx1"/>
              </a:solidFill>
              <a:latin typeface="Arial" panose="020B0604020202020204" pitchFamily="34" charset="0"/>
              <a:cs typeface="Arial" panose="020B0604020202020204" pitchFamily="34" charset="0"/>
            </a:endParaRPr>
          </a:p>
          <a:p>
            <a:pPr marL="457200" lvl="1" indent="0" algn="just" rtl="0">
              <a:lnSpc>
                <a:spcPct val="100000"/>
              </a:lnSpc>
              <a:spcBef>
                <a:spcPts val="480"/>
              </a:spcBef>
              <a:spcAft>
                <a:spcPts val="0"/>
              </a:spcAft>
              <a:buClr>
                <a:srgbClr val="818990"/>
              </a:buClr>
              <a:buSzPts val="2400"/>
              <a:buNone/>
            </a:pPr>
            <a:endParaRPr lang="es-MX" sz="3600" dirty="0">
              <a:solidFill>
                <a:srgbClr val="222222"/>
              </a:solidFill>
              <a:latin typeface="Arial" panose="020B0604020202020204" pitchFamily="34" charset="0"/>
              <a:ea typeface="Calibri"/>
              <a:cs typeface="Arial" panose="020B0604020202020204" pitchFamily="34" charset="0"/>
              <a:sym typeface="Calibri"/>
            </a:endParaRPr>
          </a:p>
          <a:p>
            <a:pPr marL="457200" lvl="1" indent="0" algn="just" rtl="0">
              <a:lnSpc>
                <a:spcPct val="100000"/>
              </a:lnSpc>
              <a:spcBef>
                <a:spcPts val="480"/>
              </a:spcBef>
              <a:spcAft>
                <a:spcPts val="0"/>
              </a:spcAft>
              <a:buClr>
                <a:srgbClr val="222222"/>
              </a:buClr>
              <a:buSzPts val="2400"/>
              <a:buNone/>
            </a:pPr>
            <a:endParaRPr lang="es-MX" sz="3600" b="1" i="1" dirty="0">
              <a:solidFill>
                <a:srgbClr val="222222"/>
              </a:solidFill>
              <a:latin typeface="Arial" panose="020B0604020202020204" pitchFamily="34" charset="0"/>
              <a:ea typeface="Calibri"/>
              <a:cs typeface="Arial" panose="020B0604020202020204" pitchFamily="34" charset="0"/>
              <a:sym typeface="Calibri"/>
            </a:endParaRPr>
          </a:p>
          <a:p>
            <a:pPr marL="457200" lvl="1" indent="0" algn="just" rtl="0">
              <a:lnSpc>
                <a:spcPct val="100000"/>
              </a:lnSpc>
              <a:spcBef>
                <a:spcPts val="480"/>
              </a:spcBef>
              <a:spcAft>
                <a:spcPts val="0"/>
              </a:spcAft>
              <a:buClr>
                <a:srgbClr val="222222"/>
              </a:buClr>
              <a:buSzPts val="2400"/>
              <a:buNone/>
            </a:pPr>
            <a:endParaRPr lang="es-MX" sz="3600" b="1" i="1" dirty="0">
              <a:solidFill>
                <a:srgbClr val="222222"/>
              </a:solidFill>
              <a:latin typeface="Arial" panose="020B0604020202020204" pitchFamily="34" charset="0"/>
              <a:ea typeface="Calibri"/>
              <a:cs typeface="Arial" panose="020B0604020202020204" pitchFamily="34" charset="0"/>
              <a:sym typeface="Calibri"/>
            </a:endParaRPr>
          </a:p>
          <a:p>
            <a:pPr marR="0" lvl="0" algn="just" rtl="0">
              <a:lnSpc>
                <a:spcPct val="100000"/>
              </a:lnSpc>
              <a:spcBef>
                <a:spcPts val="0"/>
              </a:spcBef>
              <a:spcAft>
                <a:spcPts val="0"/>
              </a:spcAft>
            </a:pPr>
            <a:endParaRPr lang="es-CL" sz="3600" dirty="0">
              <a:solidFill>
                <a:srgbClr val="222222"/>
              </a:solidFill>
              <a:latin typeface="Arial" panose="020B0604020202020204" pitchFamily="34" charset="0"/>
              <a:cs typeface="Arial" panose="020B0604020202020204" pitchFamily="34" charset="0"/>
              <a:sym typeface="Calibri"/>
            </a:endParaRPr>
          </a:p>
          <a:p>
            <a:pPr marL="285750" marR="0" lvl="0" indent="-285750" algn="just" rtl="0">
              <a:lnSpc>
                <a:spcPct val="100000"/>
              </a:lnSpc>
              <a:spcBef>
                <a:spcPts val="0"/>
              </a:spcBef>
              <a:spcAft>
                <a:spcPts val="0"/>
              </a:spcAft>
              <a:buFont typeface="Arial" panose="020B0604020202020204" pitchFamily="34" charset="0"/>
              <a:buChar char="•"/>
            </a:pPr>
            <a:endParaRPr lang="es-ES_tradnl" sz="1200" dirty="0">
              <a:latin typeface="Calibri" panose="020F0502020204030204" pitchFamily="34" charset="0"/>
              <a:cs typeface="Calibri" panose="020F0502020204030204" pitchFamily="34" charset="0"/>
            </a:endParaRPr>
          </a:p>
        </p:txBody>
      </p:sp>
      <p:pic>
        <p:nvPicPr>
          <p:cNvPr id="13" name="Imagen 12">
            <a:extLst>
              <a:ext uri="{FF2B5EF4-FFF2-40B4-BE49-F238E27FC236}">
                <a16:creationId xmlns:a16="http://schemas.microsoft.com/office/drawing/2014/main" id="{4A935948-6313-4174-ABBB-B866E006F7CF}"/>
              </a:ext>
            </a:extLst>
          </p:cNvPr>
          <p:cNvPicPr>
            <a:picLocks noChangeAspect="1"/>
          </p:cNvPicPr>
          <p:nvPr/>
        </p:nvPicPr>
        <p:blipFill>
          <a:blip r:embed="rId3"/>
          <a:stretch>
            <a:fillRect/>
          </a:stretch>
        </p:blipFill>
        <p:spPr>
          <a:xfrm>
            <a:off x="1289050" y="1920874"/>
            <a:ext cx="15240000" cy="9141228"/>
          </a:xfrm>
          <a:prstGeom prst="rect">
            <a:avLst/>
          </a:prstGeom>
        </p:spPr>
      </p:pic>
    </p:spTree>
    <p:extLst>
      <p:ext uri="{BB962C8B-B14F-4D97-AF65-F5344CB8AC3E}">
        <p14:creationId xmlns:p14="http://schemas.microsoft.com/office/powerpoint/2010/main" val="35599406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8025BEF-C6CB-D142-BFA0-F95C5E30AC13}"/>
              </a:ext>
            </a:extLst>
          </p:cNvPr>
          <p:cNvSpPr>
            <a:spLocks noGrp="1"/>
          </p:cNvSpPr>
          <p:nvPr>
            <p:ph type="title"/>
          </p:nvPr>
        </p:nvSpPr>
        <p:spPr>
          <a:xfrm>
            <a:off x="8147050" y="7712075"/>
            <a:ext cx="8305800" cy="738664"/>
          </a:xfrm>
        </p:spPr>
        <p:txBody>
          <a:bodyPr/>
          <a:lstStyle/>
          <a:p>
            <a:pPr algn="r"/>
            <a:r>
              <a:rPr lang="es-CL" sz="4800" dirty="0"/>
              <a:t>TÍTULO</a:t>
            </a:r>
          </a:p>
        </p:txBody>
      </p:sp>
      <p:sp>
        <p:nvSpPr>
          <p:cNvPr id="3" name="Título 1">
            <a:extLst>
              <a:ext uri="{FF2B5EF4-FFF2-40B4-BE49-F238E27FC236}">
                <a16:creationId xmlns:a16="http://schemas.microsoft.com/office/drawing/2014/main" id="{94FE4634-98DF-A44A-92BF-86BBAE37A404}"/>
              </a:ext>
            </a:extLst>
          </p:cNvPr>
          <p:cNvSpPr txBox="1">
            <a:spLocks/>
          </p:cNvSpPr>
          <p:nvPr/>
        </p:nvSpPr>
        <p:spPr>
          <a:xfrm>
            <a:off x="8159750" y="6250622"/>
            <a:ext cx="1905000" cy="1477328"/>
          </a:xfrm>
          <a:prstGeom prst="rect">
            <a:avLst/>
          </a:prstGeom>
        </p:spPr>
        <p:txBody>
          <a:bodyPr wrap="square" lIns="0" tIns="0" rIns="0" bIns="0">
            <a:spAutoFit/>
          </a:bodyPr>
          <a:lstStyle>
            <a:lvl1pPr>
              <a:defRPr sz="5000" b="1" i="0">
                <a:solidFill>
                  <a:schemeClr val="tx1"/>
                </a:solidFill>
                <a:latin typeface="Arial"/>
                <a:ea typeface="+mj-ea"/>
                <a:cs typeface="Arial"/>
              </a:defRPr>
            </a:lvl1pPr>
          </a:lstStyle>
          <a:p>
            <a:pPr algn="l"/>
            <a:r>
              <a:rPr lang="es-CL" sz="9600" dirty="0">
                <a:solidFill>
                  <a:srgbClr val="257CE1"/>
                </a:solidFill>
                <a:latin typeface="Arial Black" panose="020B0604020202020204" pitchFamily="34" charset="0"/>
                <a:cs typeface="Arial Black" panose="020B0604020202020204" pitchFamily="34" charset="0"/>
              </a:rPr>
              <a:t>02</a:t>
            </a:r>
          </a:p>
        </p:txBody>
      </p:sp>
      <p:sp>
        <p:nvSpPr>
          <p:cNvPr id="4" name="Título 1">
            <a:extLst>
              <a:ext uri="{FF2B5EF4-FFF2-40B4-BE49-F238E27FC236}">
                <a16:creationId xmlns:a16="http://schemas.microsoft.com/office/drawing/2014/main" id="{8B7ACE31-74A9-95B3-1599-372FB822D0E6}"/>
              </a:ext>
            </a:extLst>
          </p:cNvPr>
          <p:cNvSpPr txBox="1">
            <a:spLocks/>
          </p:cNvSpPr>
          <p:nvPr/>
        </p:nvSpPr>
        <p:spPr>
          <a:xfrm>
            <a:off x="1060450" y="7712075"/>
            <a:ext cx="8763000" cy="738664"/>
          </a:xfrm>
          <a:prstGeom prst="rect">
            <a:avLst/>
          </a:prstGeom>
        </p:spPr>
        <p:txBody>
          <a:bodyPr wrap="square" lIns="0" tIns="0" rIns="0" bIns="0">
            <a:spAutoFit/>
          </a:bodyPr>
          <a:lstStyle>
            <a:lvl1pPr algn="l">
              <a:defRPr sz="5000" b="1" i="0">
                <a:solidFill>
                  <a:srgbClr val="257CE1"/>
                </a:solidFill>
                <a:latin typeface="Arial"/>
                <a:ea typeface="+mj-ea"/>
                <a:cs typeface="Arial"/>
              </a:defRPr>
            </a:lvl1pPr>
          </a:lstStyle>
          <a:p>
            <a:pPr algn="r"/>
            <a:r>
              <a:rPr lang="es-CL" sz="4800" dirty="0"/>
              <a:t>ENTORNO DE DESARROLLO</a:t>
            </a:r>
          </a:p>
        </p:txBody>
      </p:sp>
    </p:spTree>
    <p:extLst>
      <p:ext uri="{BB962C8B-B14F-4D97-AF65-F5344CB8AC3E}">
        <p14:creationId xmlns:p14="http://schemas.microsoft.com/office/powerpoint/2010/main" val="2257653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11FCC6-3B49-9D46-8B62-80E94C906F0A}"/>
              </a:ext>
            </a:extLst>
          </p:cNvPr>
          <p:cNvSpPr>
            <a:spLocks noGrp="1"/>
          </p:cNvSpPr>
          <p:nvPr>
            <p:ph type="title"/>
          </p:nvPr>
        </p:nvSpPr>
        <p:spPr/>
        <p:txBody>
          <a:bodyPr/>
          <a:lstStyle/>
          <a:p>
            <a:r>
              <a:rPr lang="es-CL" dirty="0"/>
              <a:t>Métodos</a:t>
            </a:r>
          </a:p>
        </p:txBody>
      </p:sp>
      <p:sp>
        <p:nvSpPr>
          <p:cNvPr id="5" name="Marcador de texto 3">
            <a:extLst>
              <a:ext uri="{FF2B5EF4-FFF2-40B4-BE49-F238E27FC236}">
                <a16:creationId xmlns:a16="http://schemas.microsoft.com/office/drawing/2014/main" id="{96B2B5F8-1266-F9D8-8342-1A8CBAA081BD}"/>
              </a:ext>
            </a:extLst>
          </p:cNvPr>
          <p:cNvSpPr txBox="1">
            <a:spLocks/>
          </p:cNvSpPr>
          <p:nvPr/>
        </p:nvSpPr>
        <p:spPr>
          <a:xfrm>
            <a:off x="755650" y="1920874"/>
            <a:ext cx="18897600" cy="8991601"/>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0" marR="0" lvl="0" indent="0" algn="l" rtl="0">
              <a:lnSpc>
                <a:spcPct val="100000"/>
              </a:lnSpc>
              <a:spcBef>
                <a:spcPts val="0"/>
              </a:spcBef>
              <a:spcAft>
                <a:spcPts val="0"/>
              </a:spcAft>
              <a:buNone/>
            </a:pPr>
            <a:r>
              <a:rPr lang="es-MX" sz="3600" b="1" i="1" u="none" strike="noStrike" cap="none" dirty="0">
                <a:solidFill>
                  <a:schemeClr val="tx1"/>
                </a:solidFill>
                <a:latin typeface="Arial" panose="020B0604020202020204" pitchFamily="34" charset="0"/>
                <a:ea typeface="Century Gothic"/>
                <a:cs typeface="Arial" panose="020B0604020202020204" pitchFamily="34" charset="0"/>
                <a:sym typeface="Century Gothic"/>
              </a:rPr>
              <a:t>Mutadores</a:t>
            </a:r>
            <a:endParaRPr lang="es-MX" sz="3600" dirty="0">
              <a:solidFill>
                <a:schemeClr val="tx1"/>
              </a:solidFill>
              <a:latin typeface="Arial" panose="020B0604020202020204" pitchFamily="34" charset="0"/>
              <a:cs typeface="Arial" panose="020B0604020202020204" pitchFamily="34" charset="0"/>
            </a:endParaRPr>
          </a:p>
          <a:p>
            <a:pPr marL="0" marR="0" lvl="0" indent="0" algn="l" rtl="0">
              <a:lnSpc>
                <a:spcPct val="100000"/>
              </a:lnSpc>
              <a:spcBef>
                <a:spcPts val="0"/>
              </a:spcBef>
              <a:spcAft>
                <a:spcPts val="0"/>
              </a:spcAft>
              <a:buNone/>
            </a:pPr>
            <a:endParaRPr lang="es-MX" sz="3600" b="1" i="1" u="none" strike="noStrike" cap="none" dirty="0">
              <a:solidFill>
                <a:schemeClr val="tx1"/>
              </a:solidFill>
              <a:latin typeface="Arial" panose="020B0604020202020204" pitchFamily="34" charset="0"/>
              <a:ea typeface="Century Gothic"/>
              <a:cs typeface="Arial" panose="020B0604020202020204" pitchFamily="34" charset="0"/>
              <a:sym typeface="Century Gothic"/>
            </a:endParaRPr>
          </a:p>
          <a:p>
            <a:pPr marL="0" marR="0" lvl="0" indent="0" algn="just" rtl="0">
              <a:lnSpc>
                <a:spcPct val="100000"/>
              </a:lnSpc>
              <a:spcBef>
                <a:spcPts val="0"/>
              </a:spcBef>
              <a:spcAft>
                <a:spcPts val="0"/>
              </a:spcAft>
              <a:buNone/>
            </a:pPr>
            <a:r>
              <a:rPr lang="es-MX" sz="3600" b="0" i="0" u="none" strike="noStrike" cap="none" dirty="0">
                <a:solidFill>
                  <a:schemeClr val="tx1"/>
                </a:solidFill>
                <a:latin typeface="Arial" panose="020B0604020202020204" pitchFamily="34" charset="0"/>
                <a:ea typeface="Calibri"/>
                <a:cs typeface="Arial" panose="020B0604020202020204" pitchFamily="34" charset="0"/>
                <a:sym typeface="Calibri"/>
              </a:rPr>
              <a:t>El método </a:t>
            </a:r>
            <a:r>
              <a:rPr lang="es-MX" sz="3600" b="1" i="0" u="none" strike="noStrike" cap="none" dirty="0">
                <a:solidFill>
                  <a:schemeClr val="tx1"/>
                </a:solidFill>
                <a:latin typeface="Arial" panose="020B0604020202020204" pitchFamily="34" charset="0"/>
                <a:ea typeface="Calibri"/>
                <a:cs typeface="Arial" panose="020B0604020202020204" pitchFamily="34" charset="0"/>
                <a:sym typeface="Calibri"/>
              </a:rPr>
              <a:t>mutador</a:t>
            </a:r>
            <a:r>
              <a:rPr lang="es-MX" sz="3600" b="0" i="0" u="none" strike="noStrike" cap="none" dirty="0">
                <a:solidFill>
                  <a:schemeClr val="tx1"/>
                </a:solidFill>
                <a:latin typeface="Arial" panose="020B0604020202020204" pitchFamily="34" charset="0"/>
                <a:ea typeface="Calibri"/>
                <a:cs typeface="Arial" panose="020B0604020202020204" pitchFamily="34" charset="0"/>
                <a:sym typeface="Calibri"/>
              </a:rPr>
              <a:t> tiene como objetivo </a:t>
            </a:r>
            <a:r>
              <a:rPr lang="es-MX" sz="3600" b="1" i="0" u="none" strike="noStrike" cap="none" dirty="0">
                <a:solidFill>
                  <a:schemeClr val="tx1"/>
                </a:solidFill>
                <a:latin typeface="Arial" panose="020B0604020202020204" pitchFamily="34" charset="0"/>
                <a:ea typeface="Calibri"/>
                <a:cs typeface="Arial" panose="020B0604020202020204" pitchFamily="34" charset="0"/>
                <a:sym typeface="Calibri"/>
              </a:rPr>
              <a:t>modificar el contenido del atributo</a:t>
            </a:r>
            <a:r>
              <a:rPr lang="es-MX" sz="3600" b="0" i="0" u="none" strike="noStrike" cap="none" dirty="0">
                <a:solidFill>
                  <a:schemeClr val="tx1"/>
                </a:solidFill>
                <a:latin typeface="Arial" panose="020B0604020202020204" pitchFamily="34" charset="0"/>
                <a:ea typeface="Calibri"/>
                <a:cs typeface="Arial" panose="020B0604020202020204" pitchFamily="34" charset="0"/>
                <a:sym typeface="Calibri"/>
              </a:rPr>
              <a:t> para guardar un nuevo valor. Éste llega por parámetro y en el cuerpo del método se asigna el nuevo valor al atributo del objeto.</a:t>
            </a:r>
          </a:p>
          <a:p>
            <a:pPr marL="496888" lvl="2" indent="0" algn="l" rtl="0">
              <a:lnSpc>
                <a:spcPct val="90000"/>
              </a:lnSpc>
              <a:spcBef>
                <a:spcPts val="500"/>
              </a:spcBef>
              <a:spcAft>
                <a:spcPts val="0"/>
              </a:spcAft>
              <a:buSzPts val="1800"/>
              <a:buNone/>
            </a:pPr>
            <a:endParaRPr lang="en-US" sz="3600" dirty="0">
              <a:solidFill>
                <a:schemeClr val="tx1"/>
              </a:solidFill>
              <a:latin typeface="Arial" panose="020B0604020202020204" pitchFamily="34" charset="0"/>
              <a:cs typeface="Arial" panose="020B0604020202020204" pitchFamily="34" charset="0"/>
            </a:endParaRPr>
          </a:p>
          <a:p>
            <a:pPr marL="342900" indent="-342900" algn="just">
              <a:buClr>
                <a:schemeClr val="dk1"/>
              </a:buClr>
              <a:buSzPts val="2400"/>
            </a:pPr>
            <a:endParaRPr lang="es-CL" sz="4400" dirty="0">
              <a:solidFill>
                <a:schemeClr val="dk1"/>
              </a:solidFill>
              <a:latin typeface="Calibri"/>
              <a:cs typeface="Calibri"/>
            </a:endParaRPr>
          </a:p>
          <a:p>
            <a:pPr marL="342900" indent="-342900" algn="just">
              <a:buClr>
                <a:schemeClr val="dk1"/>
              </a:buClr>
              <a:buSzPts val="2400"/>
            </a:pPr>
            <a:endParaRPr lang="es-CL" sz="4400" dirty="0">
              <a:solidFill>
                <a:schemeClr val="dk1"/>
              </a:solidFill>
              <a:latin typeface="Calibri"/>
              <a:cs typeface="Calibri"/>
            </a:endParaRPr>
          </a:p>
          <a:p>
            <a:pPr marL="342900" indent="-342900" algn="just" rtl="0">
              <a:buClr>
                <a:schemeClr val="dk1"/>
              </a:buClr>
              <a:buSzPts val="2400"/>
            </a:pPr>
            <a:r>
              <a:rPr lang="es-MX" sz="3600" dirty="0">
                <a:solidFill>
                  <a:schemeClr val="tx1"/>
                </a:solidFill>
                <a:latin typeface="Arial" panose="020B0604020202020204" pitchFamily="34" charset="0"/>
                <a:cs typeface="Arial" panose="020B0604020202020204" pitchFamily="34" charset="0"/>
                <a:sym typeface="Calibri"/>
              </a:rPr>
              <a:t>Este método modifica el valor del atributo tamano, antes  su valor era grande y ahora su valor cambiaría a mediano:</a:t>
            </a:r>
            <a:endParaRPr lang="es-MX" sz="3600" dirty="0">
              <a:solidFill>
                <a:schemeClr val="tx1"/>
              </a:solidFill>
              <a:latin typeface="Arial" panose="020B0604020202020204" pitchFamily="34" charset="0"/>
              <a:cs typeface="Arial" panose="020B0604020202020204" pitchFamily="34" charset="0"/>
            </a:endParaRPr>
          </a:p>
          <a:p>
            <a:pPr marL="342900" indent="-342900" algn="just">
              <a:buClr>
                <a:schemeClr val="dk1"/>
              </a:buClr>
              <a:buSzPts val="2400"/>
            </a:pPr>
            <a:endParaRPr lang="es-CL" sz="4400" dirty="0">
              <a:solidFill>
                <a:schemeClr val="dk1"/>
              </a:solidFill>
              <a:latin typeface="Calibri"/>
              <a:cs typeface="Calibri"/>
            </a:endParaRPr>
          </a:p>
          <a:p>
            <a:pPr marL="342900" indent="-342900" algn="just">
              <a:buClr>
                <a:schemeClr val="dk1"/>
              </a:buClr>
              <a:buSzPts val="2400"/>
            </a:pPr>
            <a:endParaRPr lang="es-CL" sz="4400" dirty="0">
              <a:solidFill>
                <a:schemeClr val="dk1"/>
              </a:solidFill>
              <a:latin typeface="Calibri"/>
              <a:cs typeface="Calibri"/>
            </a:endParaRPr>
          </a:p>
          <a:p>
            <a:pPr marL="342900" indent="-342900" algn="just">
              <a:buClr>
                <a:schemeClr val="dk1"/>
              </a:buClr>
              <a:buSzPts val="2400"/>
            </a:pPr>
            <a:endParaRPr lang="es-CL" sz="4400" dirty="0">
              <a:solidFill>
                <a:schemeClr val="dk1"/>
              </a:solidFill>
              <a:latin typeface="Calibri"/>
              <a:cs typeface="Calibri"/>
            </a:endParaRPr>
          </a:p>
          <a:p>
            <a:pPr marL="342900" indent="-342900" algn="just">
              <a:buClr>
                <a:schemeClr val="dk1"/>
              </a:buClr>
              <a:buSzPts val="2400"/>
            </a:pPr>
            <a:endParaRPr lang="es-CL" sz="4400" dirty="0">
              <a:solidFill>
                <a:schemeClr val="dk1"/>
              </a:solidFill>
              <a:latin typeface="Calibri"/>
              <a:cs typeface="Calibri"/>
            </a:endParaRPr>
          </a:p>
          <a:p>
            <a:pPr lvl="4"/>
            <a:endParaRPr lang="es-ES_tradnl" sz="1200" dirty="0">
              <a:latin typeface="Calibri" panose="020F0502020204030204" pitchFamily="34" charset="0"/>
              <a:cs typeface="Calibri" panose="020F0502020204030204" pitchFamily="34" charset="0"/>
            </a:endParaRPr>
          </a:p>
        </p:txBody>
      </p:sp>
      <p:pic>
        <p:nvPicPr>
          <p:cNvPr id="8" name="Google Shape;538;p48">
            <a:extLst>
              <a:ext uri="{FF2B5EF4-FFF2-40B4-BE49-F238E27FC236}">
                <a16:creationId xmlns:a16="http://schemas.microsoft.com/office/drawing/2014/main" id="{5D5C25B4-58CA-446E-1855-20571680C883}"/>
              </a:ext>
            </a:extLst>
          </p:cNvPr>
          <p:cNvPicPr preferRelativeResize="0"/>
          <p:nvPr/>
        </p:nvPicPr>
        <p:blipFill rotWithShape="1">
          <a:blip r:embed="rId2">
            <a:alphaModFix/>
          </a:blip>
          <a:srcRect/>
          <a:stretch/>
        </p:blipFill>
        <p:spPr>
          <a:xfrm>
            <a:off x="1593850" y="5273675"/>
            <a:ext cx="15468600" cy="1188085"/>
          </a:xfrm>
          <a:prstGeom prst="rect">
            <a:avLst/>
          </a:prstGeom>
          <a:noFill/>
          <a:ln w="9525" cap="flat" cmpd="sng">
            <a:solidFill>
              <a:srgbClr val="0070C0"/>
            </a:solidFill>
            <a:prstDash val="solid"/>
            <a:round/>
            <a:headEnd type="none" w="sm" len="sm"/>
            <a:tailEnd type="none" w="sm" len="sm"/>
          </a:ln>
        </p:spPr>
      </p:pic>
      <p:cxnSp>
        <p:nvCxnSpPr>
          <p:cNvPr id="9" name="Google Shape;517;p46">
            <a:extLst>
              <a:ext uri="{FF2B5EF4-FFF2-40B4-BE49-F238E27FC236}">
                <a16:creationId xmlns:a16="http://schemas.microsoft.com/office/drawing/2014/main" id="{C82BD0C5-1AA3-4E3B-A51A-983640C1E1C7}"/>
              </a:ext>
            </a:extLst>
          </p:cNvPr>
          <p:cNvCxnSpPr>
            <a:cxnSpLocks/>
          </p:cNvCxnSpPr>
          <p:nvPr/>
        </p:nvCxnSpPr>
        <p:spPr>
          <a:xfrm>
            <a:off x="5937250" y="5670550"/>
            <a:ext cx="5638800" cy="0"/>
          </a:xfrm>
          <a:prstGeom prst="straightConnector1">
            <a:avLst/>
          </a:prstGeom>
          <a:noFill/>
          <a:ln w="76200" cap="flat" cmpd="sng">
            <a:solidFill>
              <a:srgbClr val="FF0000"/>
            </a:solidFill>
            <a:prstDash val="solid"/>
            <a:round/>
            <a:headEnd type="none" w="sm" len="sm"/>
            <a:tailEnd type="triangle" w="med" len="med"/>
          </a:ln>
          <a:effectLst>
            <a:outerShdw blurRad="40000" dist="20000" dir="5400000" rotWithShape="0">
              <a:srgbClr val="000000">
                <a:alpha val="37647"/>
              </a:srgbClr>
            </a:outerShdw>
          </a:effectLst>
        </p:spPr>
      </p:cxnSp>
      <p:pic>
        <p:nvPicPr>
          <p:cNvPr id="11" name="Google Shape;544;p48">
            <a:extLst>
              <a:ext uri="{FF2B5EF4-FFF2-40B4-BE49-F238E27FC236}">
                <a16:creationId xmlns:a16="http://schemas.microsoft.com/office/drawing/2014/main" id="{4ED54F21-2BA2-F797-28E3-43C6035020FA}"/>
              </a:ext>
            </a:extLst>
          </p:cNvPr>
          <p:cNvPicPr preferRelativeResize="0"/>
          <p:nvPr/>
        </p:nvPicPr>
        <p:blipFill rotWithShape="1">
          <a:blip r:embed="rId3">
            <a:alphaModFix/>
          </a:blip>
          <a:srcRect/>
          <a:stretch/>
        </p:blipFill>
        <p:spPr>
          <a:xfrm>
            <a:off x="1365251" y="8397875"/>
            <a:ext cx="6248399" cy="1981200"/>
          </a:xfrm>
          <a:prstGeom prst="rect">
            <a:avLst/>
          </a:prstGeom>
          <a:noFill/>
          <a:ln>
            <a:noFill/>
          </a:ln>
        </p:spPr>
      </p:pic>
      <p:sp>
        <p:nvSpPr>
          <p:cNvPr id="12" name="Google Shape;542;p48">
            <a:extLst>
              <a:ext uri="{FF2B5EF4-FFF2-40B4-BE49-F238E27FC236}">
                <a16:creationId xmlns:a16="http://schemas.microsoft.com/office/drawing/2014/main" id="{FA07731A-093C-2B03-8C33-ADA37A98D58C}"/>
              </a:ext>
            </a:extLst>
          </p:cNvPr>
          <p:cNvSpPr/>
          <p:nvPr/>
        </p:nvSpPr>
        <p:spPr>
          <a:xfrm>
            <a:off x="8654234" y="8600231"/>
            <a:ext cx="5893615" cy="1994525"/>
          </a:xfrm>
          <a:custGeom>
            <a:avLst/>
            <a:gdLst/>
            <a:ahLst/>
            <a:cxnLst/>
            <a:rect l="l" t="t" r="r" b="b"/>
            <a:pathLst>
              <a:path w="3100430" h="867057" extrusionOk="0">
                <a:moveTo>
                  <a:pt x="0" y="0"/>
                </a:moveTo>
                <a:cubicBezTo>
                  <a:pt x="180877" y="-15979"/>
                  <a:pt x="354953" y="18983"/>
                  <a:pt x="485734" y="0"/>
                </a:cubicBezTo>
                <a:cubicBezTo>
                  <a:pt x="616515" y="-18983"/>
                  <a:pt x="717310" y="6458"/>
                  <a:pt x="909459" y="0"/>
                </a:cubicBezTo>
                <a:cubicBezTo>
                  <a:pt x="1101609" y="-6458"/>
                  <a:pt x="1235351" y="53669"/>
                  <a:pt x="1488206" y="0"/>
                </a:cubicBezTo>
                <a:cubicBezTo>
                  <a:pt x="1741061" y="-53669"/>
                  <a:pt x="1768812" y="23094"/>
                  <a:pt x="1973940" y="0"/>
                </a:cubicBezTo>
                <a:cubicBezTo>
                  <a:pt x="2179068" y="-23094"/>
                  <a:pt x="2234436" y="32860"/>
                  <a:pt x="2459674" y="0"/>
                </a:cubicBezTo>
                <a:cubicBezTo>
                  <a:pt x="2684912" y="-32860"/>
                  <a:pt x="2880741" y="17918"/>
                  <a:pt x="3100430" y="0"/>
                </a:cubicBezTo>
                <a:cubicBezTo>
                  <a:pt x="3106639" y="144430"/>
                  <a:pt x="3058216" y="286358"/>
                  <a:pt x="3100430" y="416187"/>
                </a:cubicBezTo>
                <a:cubicBezTo>
                  <a:pt x="3142644" y="546016"/>
                  <a:pt x="3049267" y="719143"/>
                  <a:pt x="3100430" y="867057"/>
                </a:cubicBezTo>
                <a:cubicBezTo>
                  <a:pt x="2978765" y="870598"/>
                  <a:pt x="2826364" y="827042"/>
                  <a:pt x="2645700" y="867057"/>
                </a:cubicBezTo>
                <a:cubicBezTo>
                  <a:pt x="2465036" y="907072"/>
                  <a:pt x="2253876" y="859711"/>
                  <a:pt x="2128962" y="867057"/>
                </a:cubicBezTo>
                <a:cubicBezTo>
                  <a:pt x="2004048" y="874403"/>
                  <a:pt x="1851085" y="860711"/>
                  <a:pt x="1612224" y="867057"/>
                </a:cubicBezTo>
                <a:cubicBezTo>
                  <a:pt x="1373363" y="873403"/>
                  <a:pt x="1368935" y="820726"/>
                  <a:pt x="1126490" y="867057"/>
                </a:cubicBezTo>
                <a:cubicBezTo>
                  <a:pt x="884045" y="913388"/>
                  <a:pt x="689780" y="843777"/>
                  <a:pt x="547743" y="867057"/>
                </a:cubicBezTo>
                <a:cubicBezTo>
                  <a:pt x="405706" y="890337"/>
                  <a:pt x="185969" y="814127"/>
                  <a:pt x="0" y="867057"/>
                </a:cubicBezTo>
                <a:cubicBezTo>
                  <a:pt x="-15604" y="667871"/>
                  <a:pt x="20249" y="594883"/>
                  <a:pt x="0" y="450870"/>
                </a:cubicBezTo>
                <a:cubicBezTo>
                  <a:pt x="-20249" y="306857"/>
                  <a:pt x="22401" y="184884"/>
                  <a:pt x="0" y="0"/>
                </a:cubicBezTo>
                <a:close/>
              </a:path>
            </a:pathLst>
          </a:custGeom>
          <a:noFill/>
          <a:ln w="9525" cap="flat" cmpd="sng">
            <a:solidFill>
              <a:srgbClr val="00B0F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3200" b="0" i="0" u="none" strike="noStrike" cap="none" dirty="0">
                <a:solidFill>
                  <a:schemeClr val="tx1"/>
                </a:solidFill>
                <a:latin typeface="Arial" panose="020B0604020202020204" pitchFamily="34" charset="0"/>
                <a:ea typeface="Century Gothic"/>
                <a:cs typeface="Arial" panose="020B0604020202020204" pitchFamily="34" charset="0"/>
                <a:sym typeface="Century Gothic"/>
              </a:rPr>
              <a:t>modificador: public</a:t>
            </a:r>
            <a:endParaRPr sz="3200" dirty="0">
              <a:solidFill>
                <a:schemeClr val="tx1"/>
              </a:solidFill>
              <a:latin typeface="Arial" panose="020B0604020202020204" pitchFamily="34" charset="0"/>
              <a:cs typeface="Arial" panose="020B0604020202020204" pitchFamily="34" charset="0"/>
            </a:endParaRPr>
          </a:p>
          <a:p>
            <a:pPr marL="0" marR="0" lvl="0" indent="0" algn="l" rtl="0">
              <a:lnSpc>
                <a:spcPct val="100000"/>
              </a:lnSpc>
              <a:spcBef>
                <a:spcPts val="0"/>
              </a:spcBef>
              <a:spcAft>
                <a:spcPts val="0"/>
              </a:spcAft>
              <a:buNone/>
            </a:pPr>
            <a:r>
              <a:rPr lang="en-US" sz="3200" b="0" i="0" u="none" strike="noStrike" cap="none" dirty="0">
                <a:solidFill>
                  <a:schemeClr val="tx1"/>
                </a:solidFill>
                <a:latin typeface="Arial" panose="020B0604020202020204" pitchFamily="34" charset="0"/>
                <a:ea typeface="Century Gothic"/>
                <a:cs typeface="Arial" panose="020B0604020202020204" pitchFamily="34" charset="0"/>
                <a:sym typeface="Century Gothic"/>
              </a:rPr>
              <a:t>retorno: void (no retorna)</a:t>
            </a:r>
            <a:endParaRPr sz="3200" dirty="0">
              <a:solidFill>
                <a:schemeClr val="tx1"/>
              </a:solidFill>
              <a:latin typeface="Arial" panose="020B0604020202020204" pitchFamily="34" charset="0"/>
              <a:cs typeface="Arial" panose="020B0604020202020204" pitchFamily="34" charset="0"/>
            </a:endParaRPr>
          </a:p>
          <a:p>
            <a:pPr marL="0" marR="0" lvl="0" indent="0" algn="l" rtl="0">
              <a:lnSpc>
                <a:spcPct val="100000"/>
              </a:lnSpc>
              <a:spcBef>
                <a:spcPts val="0"/>
              </a:spcBef>
              <a:spcAft>
                <a:spcPts val="0"/>
              </a:spcAft>
              <a:buNone/>
            </a:pPr>
            <a:r>
              <a:rPr lang="en-US" sz="3200" b="0" i="0" u="none" strike="noStrike" cap="none" dirty="0">
                <a:solidFill>
                  <a:schemeClr val="tx1"/>
                </a:solidFill>
                <a:latin typeface="Arial" panose="020B0604020202020204" pitchFamily="34" charset="0"/>
                <a:ea typeface="Century Gothic"/>
                <a:cs typeface="Arial" panose="020B0604020202020204" pitchFamily="34" charset="0"/>
                <a:sym typeface="Century Gothic"/>
              </a:rPr>
              <a:t>nombre: </a:t>
            </a:r>
            <a:r>
              <a:rPr lang="en-US" sz="3200" b="0" i="0" u="none" strike="noStrike" cap="none" dirty="0" err="1">
                <a:solidFill>
                  <a:schemeClr val="tx1"/>
                </a:solidFill>
                <a:latin typeface="Arial" panose="020B0604020202020204" pitchFamily="34" charset="0"/>
                <a:ea typeface="Century Gothic"/>
                <a:cs typeface="Arial" panose="020B0604020202020204" pitchFamily="34" charset="0"/>
                <a:sym typeface="Century Gothic"/>
              </a:rPr>
              <a:t>setNombre</a:t>
            </a:r>
            <a:endParaRPr sz="3200" dirty="0">
              <a:solidFill>
                <a:schemeClr val="tx1"/>
              </a:solidFill>
              <a:latin typeface="Arial" panose="020B0604020202020204" pitchFamily="34" charset="0"/>
              <a:cs typeface="Arial" panose="020B0604020202020204" pitchFamily="34" charset="0"/>
            </a:endParaRPr>
          </a:p>
          <a:p>
            <a:pPr marL="0" marR="0" lvl="0" indent="0" algn="l" rtl="0">
              <a:lnSpc>
                <a:spcPct val="100000"/>
              </a:lnSpc>
              <a:spcBef>
                <a:spcPts val="0"/>
              </a:spcBef>
              <a:spcAft>
                <a:spcPts val="0"/>
              </a:spcAft>
              <a:buNone/>
            </a:pPr>
            <a:r>
              <a:rPr lang="en-US" sz="3200" b="0" i="0" u="none" strike="noStrike" cap="none" dirty="0">
                <a:solidFill>
                  <a:schemeClr val="tx1"/>
                </a:solidFill>
                <a:latin typeface="Arial" panose="020B0604020202020204" pitchFamily="34" charset="0"/>
                <a:ea typeface="Century Gothic"/>
                <a:cs typeface="Arial" panose="020B0604020202020204" pitchFamily="34" charset="0"/>
                <a:sym typeface="Century Gothic"/>
              </a:rPr>
              <a:t>lista de parámetros: </a:t>
            </a:r>
            <a:r>
              <a:rPr lang="en-US" sz="3200" b="0" i="0" u="none" strike="noStrike" cap="none" dirty="0" err="1">
                <a:solidFill>
                  <a:schemeClr val="tx1"/>
                </a:solidFill>
                <a:latin typeface="Arial" panose="020B0604020202020204" pitchFamily="34" charset="0"/>
                <a:ea typeface="Century Gothic"/>
                <a:cs typeface="Arial" panose="020B0604020202020204" pitchFamily="34" charset="0"/>
                <a:sym typeface="Century Gothic"/>
              </a:rPr>
              <a:t>tamano</a:t>
            </a:r>
            <a:endParaRPr sz="3200" dirty="0">
              <a:solidFill>
                <a:schemeClr val="tx1"/>
              </a:solidFill>
              <a:latin typeface="Arial" panose="020B0604020202020204" pitchFamily="34" charset="0"/>
              <a:cs typeface="Arial" panose="020B0604020202020204" pitchFamily="34" charset="0"/>
            </a:endParaRPr>
          </a:p>
          <a:p>
            <a:pPr marL="0" marR="0" lvl="0" indent="0" algn="ctr"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a:p>
            <a:pPr marL="0" marR="0" lvl="0" indent="0" algn="ctr"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a:p>
            <a:pPr marL="0" marR="0" lvl="0" indent="0" algn="ctr"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Tree>
    <p:extLst>
      <p:ext uri="{BB962C8B-B14F-4D97-AF65-F5344CB8AC3E}">
        <p14:creationId xmlns:p14="http://schemas.microsoft.com/office/powerpoint/2010/main" val="296526995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8025BEF-C6CB-D142-BFA0-F95C5E30AC13}"/>
              </a:ext>
            </a:extLst>
          </p:cNvPr>
          <p:cNvSpPr>
            <a:spLocks noGrp="1"/>
          </p:cNvSpPr>
          <p:nvPr>
            <p:ph type="title"/>
          </p:nvPr>
        </p:nvSpPr>
        <p:spPr>
          <a:xfrm>
            <a:off x="8147050" y="7712075"/>
            <a:ext cx="8305800" cy="738664"/>
          </a:xfrm>
        </p:spPr>
        <p:txBody>
          <a:bodyPr/>
          <a:lstStyle/>
          <a:p>
            <a:pPr algn="r"/>
            <a:r>
              <a:rPr lang="es-CL" sz="4800" dirty="0"/>
              <a:t>TÍTULO</a:t>
            </a:r>
          </a:p>
        </p:txBody>
      </p:sp>
      <p:sp>
        <p:nvSpPr>
          <p:cNvPr id="3" name="Título 1">
            <a:extLst>
              <a:ext uri="{FF2B5EF4-FFF2-40B4-BE49-F238E27FC236}">
                <a16:creationId xmlns:a16="http://schemas.microsoft.com/office/drawing/2014/main" id="{94FE4634-98DF-A44A-92BF-86BBAE37A404}"/>
              </a:ext>
            </a:extLst>
          </p:cNvPr>
          <p:cNvSpPr txBox="1">
            <a:spLocks/>
          </p:cNvSpPr>
          <p:nvPr/>
        </p:nvSpPr>
        <p:spPr>
          <a:xfrm>
            <a:off x="8159750" y="6250622"/>
            <a:ext cx="1905000" cy="1477328"/>
          </a:xfrm>
          <a:prstGeom prst="rect">
            <a:avLst/>
          </a:prstGeom>
        </p:spPr>
        <p:txBody>
          <a:bodyPr wrap="square" lIns="0" tIns="0" rIns="0" bIns="0">
            <a:spAutoFit/>
          </a:bodyPr>
          <a:lstStyle>
            <a:lvl1pPr>
              <a:defRPr sz="5000" b="1" i="0">
                <a:solidFill>
                  <a:schemeClr val="tx1"/>
                </a:solidFill>
                <a:latin typeface="Arial"/>
                <a:ea typeface="+mj-ea"/>
                <a:cs typeface="Arial"/>
              </a:defRPr>
            </a:lvl1pPr>
          </a:lstStyle>
          <a:p>
            <a:pPr algn="l"/>
            <a:r>
              <a:rPr lang="es-CL" sz="9600" dirty="0">
                <a:solidFill>
                  <a:srgbClr val="257CE1"/>
                </a:solidFill>
                <a:latin typeface="Arial Black" panose="020B0604020202020204" pitchFamily="34" charset="0"/>
                <a:cs typeface="Arial Black" panose="020B0604020202020204" pitchFamily="34" charset="0"/>
              </a:rPr>
              <a:t>09</a:t>
            </a:r>
          </a:p>
        </p:txBody>
      </p:sp>
      <p:sp>
        <p:nvSpPr>
          <p:cNvPr id="4" name="Título 1">
            <a:extLst>
              <a:ext uri="{FF2B5EF4-FFF2-40B4-BE49-F238E27FC236}">
                <a16:creationId xmlns:a16="http://schemas.microsoft.com/office/drawing/2014/main" id="{8B7ACE31-74A9-95B3-1599-372FB822D0E6}"/>
              </a:ext>
            </a:extLst>
          </p:cNvPr>
          <p:cNvSpPr txBox="1">
            <a:spLocks/>
          </p:cNvSpPr>
          <p:nvPr/>
        </p:nvSpPr>
        <p:spPr>
          <a:xfrm>
            <a:off x="1517650" y="7712075"/>
            <a:ext cx="8305800" cy="738664"/>
          </a:xfrm>
          <a:prstGeom prst="rect">
            <a:avLst/>
          </a:prstGeom>
        </p:spPr>
        <p:txBody>
          <a:bodyPr wrap="square" lIns="0" tIns="0" rIns="0" bIns="0">
            <a:spAutoFit/>
          </a:bodyPr>
          <a:lstStyle>
            <a:lvl1pPr algn="l">
              <a:defRPr sz="5000" b="1" i="0">
                <a:solidFill>
                  <a:srgbClr val="257CE1"/>
                </a:solidFill>
                <a:latin typeface="Arial"/>
                <a:ea typeface="+mj-ea"/>
                <a:cs typeface="Arial"/>
              </a:defRPr>
            </a:lvl1pPr>
          </a:lstStyle>
          <a:p>
            <a:pPr algn="r"/>
            <a:r>
              <a:rPr lang="es-CL" sz="4800" dirty="0"/>
              <a:t>OPERADORES</a:t>
            </a:r>
          </a:p>
        </p:txBody>
      </p:sp>
    </p:spTree>
    <p:extLst>
      <p:ext uri="{BB962C8B-B14F-4D97-AF65-F5344CB8AC3E}">
        <p14:creationId xmlns:p14="http://schemas.microsoft.com/office/powerpoint/2010/main" val="4031461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11FCC6-3B49-9D46-8B62-80E94C906F0A}"/>
              </a:ext>
            </a:extLst>
          </p:cNvPr>
          <p:cNvSpPr>
            <a:spLocks noGrp="1"/>
          </p:cNvSpPr>
          <p:nvPr>
            <p:ph type="title"/>
          </p:nvPr>
        </p:nvSpPr>
        <p:spPr/>
        <p:txBody>
          <a:bodyPr/>
          <a:lstStyle/>
          <a:p>
            <a:r>
              <a:rPr lang="es-CL" dirty="0"/>
              <a:t>Operadores</a:t>
            </a:r>
          </a:p>
        </p:txBody>
      </p:sp>
      <p:sp>
        <p:nvSpPr>
          <p:cNvPr id="5" name="Marcador de texto 3">
            <a:extLst>
              <a:ext uri="{FF2B5EF4-FFF2-40B4-BE49-F238E27FC236}">
                <a16:creationId xmlns:a16="http://schemas.microsoft.com/office/drawing/2014/main" id="{96B2B5F8-1266-F9D8-8342-1A8CBAA081BD}"/>
              </a:ext>
            </a:extLst>
          </p:cNvPr>
          <p:cNvSpPr txBox="1">
            <a:spLocks/>
          </p:cNvSpPr>
          <p:nvPr/>
        </p:nvSpPr>
        <p:spPr>
          <a:xfrm>
            <a:off x="755650" y="1920874"/>
            <a:ext cx="18897600" cy="8991601"/>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50800" lvl="0" indent="0" algn="l" rtl="0">
              <a:lnSpc>
                <a:spcPct val="90000"/>
              </a:lnSpc>
              <a:spcBef>
                <a:spcPts val="1000"/>
              </a:spcBef>
              <a:spcAft>
                <a:spcPts val="0"/>
              </a:spcAft>
              <a:buSzPts val="2800"/>
              <a:buNone/>
            </a:pPr>
            <a:r>
              <a:rPr lang="en-US" sz="5400" dirty="0">
                <a:solidFill>
                  <a:schemeClr val="tx1"/>
                </a:solidFill>
                <a:latin typeface="Arial" panose="020B0604020202020204" pitchFamily="34" charset="0"/>
                <a:cs typeface="Arial" panose="020B0604020202020204" pitchFamily="34" charset="0"/>
              </a:rPr>
              <a:t>Operadores Aritméticos</a:t>
            </a:r>
          </a:p>
          <a:p>
            <a:pPr marL="496888" lvl="2" indent="0" algn="l" rtl="0">
              <a:lnSpc>
                <a:spcPct val="90000"/>
              </a:lnSpc>
              <a:spcBef>
                <a:spcPts val="500"/>
              </a:spcBef>
              <a:spcAft>
                <a:spcPts val="0"/>
              </a:spcAft>
              <a:buSzPts val="1800"/>
              <a:buNone/>
            </a:pPr>
            <a:endParaRPr lang="en-US" sz="3600" dirty="0">
              <a:solidFill>
                <a:schemeClr val="tx1"/>
              </a:solidFill>
              <a:latin typeface="Arial" panose="020B0604020202020204" pitchFamily="34" charset="0"/>
              <a:cs typeface="Arial" panose="020B0604020202020204" pitchFamily="34" charset="0"/>
            </a:endParaRPr>
          </a:p>
          <a:p>
            <a:pPr marL="342900" indent="-342900" algn="just">
              <a:buClr>
                <a:schemeClr val="dk1"/>
              </a:buClr>
              <a:buSzPts val="2400"/>
            </a:pPr>
            <a:endParaRPr lang="es-CL" sz="4400" dirty="0">
              <a:solidFill>
                <a:schemeClr val="dk1"/>
              </a:solidFill>
              <a:latin typeface="Calibri"/>
              <a:cs typeface="Calibri"/>
            </a:endParaRPr>
          </a:p>
          <a:p>
            <a:pPr marL="342900" indent="-342900" algn="just">
              <a:buClr>
                <a:schemeClr val="dk1"/>
              </a:buClr>
              <a:buSzPts val="2400"/>
            </a:pPr>
            <a:endParaRPr lang="es-CL" sz="4400" dirty="0">
              <a:solidFill>
                <a:schemeClr val="dk1"/>
              </a:solidFill>
              <a:latin typeface="Calibri"/>
              <a:cs typeface="Calibri"/>
            </a:endParaRPr>
          </a:p>
          <a:p>
            <a:pPr marL="342900" indent="-342900" algn="just">
              <a:buClr>
                <a:schemeClr val="dk1"/>
              </a:buClr>
              <a:buSzPts val="2400"/>
            </a:pPr>
            <a:endParaRPr lang="es-CL" sz="4400" dirty="0">
              <a:solidFill>
                <a:schemeClr val="dk1"/>
              </a:solidFill>
              <a:latin typeface="Calibri"/>
              <a:cs typeface="Calibri"/>
            </a:endParaRPr>
          </a:p>
          <a:p>
            <a:pPr marL="342900" indent="-342900" algn="just">
              <a:buClr>
                <a:schemeClr val="dk1"/>
              </a:buClr>
              <a:buSzPts val="2400"/>
            </a:pPr>
            <a:endParaRPr lang="es-CL" sz="4400" dirty="0">
              <a:solidFill>
                <a:schemeClr val="dk1"/>
              </a:solidFill>
              <a:latin typeface="Calibri"/>
              <a:cs typeface="Calibri"/>
            </a:endParaRPr>
          </a:p>
          <a:p>
            <a:pPr marL="342900" indent="-342900" algn="just">
              <a:buClr>
                <a:schemeClr val="dk1"/>
              </a:buClr>
              <a:buSzPts val="2400"/>
            </a:pPr>
            <a:endParaRPr lang="es-CL" sz="4400" dirty="0">
              <a:solidFill>
                <a:schemeClr val="dk1"/>
              </a:solidFill>
              <a:latin typeface="Calibri"/>
              <a:cs typeface="Calibri"/>
            </a:endParaRPr>
          </a:p>
          <a:p>
            <a:pPr marL="342900" indent="-342900" algn="just">
              <a:buClr>
                <a:schemeClr val="dk1"/>
              </a:buClr>
              <a:buSzPts val="2400"/>
            </a:pPr>
            <a:endParaRPr lang="es-CL" sz="4400" dirty="0">
              <a:solidFill>
                <a:schemeClr val="dk1"/>
              </a:solidFill>
              <a:latin typeface="Calibri"/>
              <a:cs typeface="Calibri"/>
            </a:endParaRPr>
          </a:p>
          <a:p>
            <a:pPr lvl="4"/>
            <a:endParaRPr lang="es-ES_tradnl" sz="1200" dirty="0">
              <a:latin typeface="Calibri" panose="020F0502020204030204" pitchFamily="34" charset="0"/>
              <a:cs typeface="Calibri" panose="020F0502020204030204" pitchFamily="34" charset="0"/>
            </a:endParaRPr>
          </a:p>
        </p:txBody>
      </p:sp>
      <p:pic>
        <p:nvPicPr>
          <p:cNvPr id="17" name="Imagen 16">
            <a:extLst>
              <a:ext uri="{FF2B5EF4-FFF2-40B4-BE49-F238E27FC236}">
                <a16:creationId xmlns:a16="http://schemas.microsoft.com/office/drawing/2014/main" id="{7AFA2AB8-088D-64D0-E092-5D4153B535ED}"/>
              </a:ext>
            </a:extLst>
          </p:cNvPr>
          <p:cNvPicPr>
            <a:picLocks noChangeAspect="1"/>
          </p:cNvPicPr>
          <p:nvPr/>
        </p:nvPicPr>
        <p:blipFill>
          <a:blip r:embed="rId2"/>
          <a:stretch>
            <a:fillRect/>
          </a:stretch>
        </p:blipFill>
        <p:spPr>
          <a:xfrm>
            <a:off x="3625499" y="3517357"/>
            <a:ext cx="11641692" cy="4265923"/>
          </a:xfrm>
          <a:prstGeom prst="rect">
            <a:avLst/>
          </a:prstGeom>
        </p:spPr>
      </p:pic>
      <p:pic>
        <p:nvPicPr>
          <p:cNvPr id="18" name="Google Shape;552;p49">
            <a:extLst>
              <a:ext uri="{FF2B5EF4-FFF2-40B4-BE49-F238E27FC236}">
                <a16:creationId xmlns:a16="http://schemas.microsoft.com/office/drawing/2014/main" id="{645AA2A1-BA02-9FA2-4457-C73BFD8937A8}"/>
              </a:ext>
            </a:extLst>
          </p:cNvPr>
          <p:cNvPicPr preferRelativeResize="0"/>
          <p:nvPr/>
        </p:nvPicPr>
        <p:blipFill rotWithShape="1">
          <a:blip r:embed="rId3">
            <a:alphaModFix/>
          </a:blip>
          <a:srcRect/>
          <a:stretch/>
        </p:blipFill>
        <p:spPr>
          <a:xfrm>
            <a:off x="7687302" y="8014479"/>
            <a:ext cx="3518086" cy="2897996"/>
          </a:xfrm>
          <a:prstGeom prst="rect">
            <a:avLst/>
          </a:prstGeom>
          <a:noFill/>
          <a:ln>
            <a:noFill/>
          </a:ln>
        </p:spPr>
      </p:pic>
    </p:spTree>
    <p:extLst>
      <p:ext uri="{BB962C8B-B14F-4D97-AF65-F5344CB8AC3E}">
        <p14:creationId xmlns:p14="http://schemas.microsoft.com/office/powerpoint/2010/main" val="213788561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11FCC6-3B49-9D46-8B62-80E94C906F0A}"/>
              </a:ext>
            </a:extLst>
          </p:cNvPr>
          <p:cNvSpPr>
            <a:spLocks noGrp="1"/>
          </p:cNvSpPr>
          <p:nvPr>
            <p:ph type="title"/>
          </p:nvPr>
        </p:nvSpPr>
        <p:spPr/>
        <p:txBody>
          <a:bodyPr/>
          <a:lstStyle/>
          <a:p>
            <a:r>
              <a:rPr lang="es-CL" dirty="0"/>
              <a:t>Operadores</a:t>
            </a:r>
          </a:p>
        </p:txBody>
      </p:sp>
      <p:sp>
        <p:nvSpPr>
          <p:cNvPr id="5" name="Marcador de texto 3">
            <a:extLst>
              <a:ext uri="{FF2B5EF4-FFF2-40B4-BE49-F238E27FC236}">
                <a16:creationId xmlns:a16="http://schemas.microsoft.com/office/drawing/2014/main" id="{96B2B5F8-1266-F9D8-8342-1A8CBAA081BD}"/>
              </a:ext>
            </a:extLst>
          </p:cNvPr>
          <p:cNvSpPr txBox="1">
            <a:spLocks/>
          </p:cNvSpPr>
          <p:nvPr/>
        </p:nvSpPr>
        <p:spPr>
          <a:xfrm>
            <a:off x="755650" y="1920874"/>
            <a:ext cx="18897600" cy="8991601"/>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50800" lvl="0" indent="0" algn="l" rtl="0">
              <a:lnSpc>
                <a:spcPct val="90000"/>
              </a:lnSpc>
              <a:spcBef>
                <a:spcPts val="1000"/>
              </a:spcBef>
              <a:spcAft>
                <a:spcPts val="0"/>
              </a:spcAft>
              <a:buSzPts val="2800"/>
              <a:buNone/>
            </a:pPr>
            <a:r>
              <a:rPr lang="en-US" sz="5400" dirty="0">
                <a:solidFill>
                  <a:schemeClr val="tx1"/>
                </a:solidFill>
                <a:latin typeface="Arial" panose="020B0604020202020204" pitchFamily="34" charset="0"/>
                <a:cs typeface="Arial" panose="020B0604020202020204" pitchFamily="34" charset="0"/>
              </a:rPr>
              <a:t>Operadores Relacionales</a:t>
            </a:r>
          </a:p>
          <a:p>
            <a:pPr marL="496888" lvl="2" indent="0" algn="l" rtl="0">
              <a:lnSpc>
                <a:spcPct val="90000"/>
              </a:lnSpc>
              <a:spcBef>
                <a:spcPts val="500"/>
              </a:spcBef>
              <a:spcAft>
                <a:spcPts val="0"/>
              </a:spcAft>
              <a:buSzPts val="1800"/>
              <a:buNone/>
            </a:pPr>
            <a:endParaRPr lang="en-US" sz="3600" dirty="0">
              <a:solidFill>
                <a:schemeClr val="tx1"/>
              </a:solidFill>
              <a:latin typeface="Arial" panose="020B0604020202020204" pitchFamily="34" charset="0"/>
              <a:cs typeface="Arial" panose="020B0604020202020204" pitchFamily="34" charset="0"/>
            </a:endParaRPr>
          </a:p>
          <a:p>
            <a:pPr marL="342900" indent="-342900" algn="just">
              <a:buClr>
                <a:schemeClr val="dk1"/>
              </a:buClr>
              <a:buSzPts val="2400"/>
            </a:pPr>
            <a:endParaRPr lang="es-CL" sz="4400" dirty="0">
              <a:solidFill>
                <a:schemeClr val="dk1"/>
              </a:solidFill>
              <a:latin typeface="Calibri"/>
              <a:cs typeface="Calibri"/>
            </a:endParaRPr>
          </a:p>
          <a:p>
            <a:pPr marL="342900" indent="-342900" algn="just">
              <a:buClr>
                <a:schemeClr val="dk1"/>
              </a:buClr>
              <a:buSzPts val="2400"/>
            </a:pPr>
            <a:endParaRPr lang="es-CL" sz="4400" dirty="0">
              <a:solidFill>
                <a:schemeClr val="dk1"/>
              </a:solidFill>
              <a:latin typeface="Calibri"/>
              <a:cs typeface="Calibri"/>
            </a:endParaRPr>
          </a:p>
          <a:p>
            <a:pPr marL="342900" indent="-342900" algn="just">
              <a:buClr>
                <a:schemeClr val="dk1"/>
              </a:buClr>
              <a:buSzPts val="2400"/>
            </a:pPr>
            <a:endParaRPr lang="es-CL" sz="4400" dirty="0">
              <a:solidFill>
                <a:schemeClr val="dk1"/>
              </a:solidFill>
              <a:latin typeface="Calibri"/>
              <a:cs typeface="Calibri"/>
            </a:endParaRPr>
          </a:p>
          <a:p>
            <a:pPr marL="342900" indent="-342900" algn="just">
              <a:buClr>
                <a:schemeClr val="dk1"/>
              </a:buClr>
              <a:buSzPts val="2400"/>
            </a:pPr>
            <a:endParaRPr lang="es-CL" sz="4400" dirty="0">
              <a:solidFill>
                <a:schemeClr val="dk1"/>
              </a:solidFill>
              <a:latin typeface="Calibri"/>
              <a:cs typeface="Calibri"/>
            </a:endParaRPr>
          </a:p>
          <a:p>
            <a:pPr marL="342900" indent="-342900" algn="just">
              <a:buClr>
                <a:schemeClr val="dk1"/>
              </a:buClr>
              <a:buSzPts val="2400"/>
            </a:pPr>
            <a:endParaRPr lang="es-CL" sz="4400" dirty="0">
              <a:solidFill>
                <a:schemeClr val="dk1"/>
              </a:solidFill>
              <a:latin typeface="Calibri"/>
              <a:cs typeface="Calibri"/>
            </a:endParaRPr>
          </a:p>
          <a:p>
            <a:pPr marL="342900" indent="-342900" algn="just">
              <a:buClr>
                <a:schemeClr val="dk1"/>
              </a:buClr>
              <a:buSzPts val="2400"/>
            </a:pPr>
            <a:endParaRPr lang="es-CL" sz="4400" dirty="0">
              <a:solidFill>
                <a:schemeClr val="dk1"/>
              </a:solidFill>
              <a:latin typeface="Calibri"/>
              <a:cs typeface="Calibri"/>
            </a:endParaRPr>
          </a:p>
          <a:p>
            <a:pPr lvl="4"/>
            <a:endParaRPr lang="es-ES_tradnl" sz="1200" dirty="0">
              <a:latin typeface="Calibri" panose="020F0502020204030204" pitchFamily="34" charset="0"/>
              <a:cs typeface="Calibri" panose="020F0502020204030204" pitchFamily="34" charset="0"/>
            </a:endParaRPr>
          </a:p>
        </p:txBody>
      </p:sp>
      <p:pic>
        <p:nvPicPr>
          <p:cNvPr id="4" name="Imagen 3">
            <a:extLst>
              <a:ext uri="{FF2B5EF4-FFF2-40B4-BE49-F238E27FC236}">
                <a16:creationId xmlns:a16="http://schemas.microsoft.com/office/drawing/2014/main" id="{6BCCA37B-7460-3C09-39F4-52825B8F2356}"/>
              </a:ext>
            </a:extLst>
          </p:cNvPr>
          <p:cNvPicPr>
            <a:picLocks noChangeAspect="1"/>
          </p:cNvPicPr>
          <p:nvPr/>
        </p:nvPicPr>
        <p:blipFill>
          <a:blip r:embed="rId2"/>
          <a:stretch>
            <a:fillRect/>
          </a:stretch>
        </p:blipFill>
        <p:spPr>
          <a:xfrm>
            <a:off x="4377453" y="3444875"/>
            <a:ext cx="11349194" cy="4846230"/>
          </a:xfrm>
          <a:prstGeom prst="rect">
            <a:avLst/>
          </a:prstGeom>
        </p:spPr>
      </p:pic>
      <p:pic>
        <p:nvPicPr>
          <p:cNvPr id="6" name="Google Shape;565;p50" descr="Círculo con flecha izquierda">
            <a:extLst>
              <a:ext uri="{FF2B5EF4-FFF2-40B4-BE49-F238E27FC236}">
                <a16:creationId xmlns:a16="http://schemas.microsoft.com/office/drawing/2014/main" id="{420B1DC9-7245-78BF-8FF1-0995211DCDC2}"/>
              </a:ext>
            </a:extLst>
          </p:cNvPr>
          <p:cNvPicPr preferRelativeResize="0"/>
          <p:nvPr/>
        </p:nvPicPr>
        <p:blipFill rotWithShape="1">
          <a:blip r:embed="rId3">
            <a:alphaModFix/>
          </a:blip>
          <a:srcRect/>
          <a:stretch/>
        </p:blipFill>
        <p:spPr>
          <a:xfrm rot="5400000">
            <a:off x="7476366" y="8214084"/>
            <a:ext cx="1059042" cy="1089275"/>
          </a:xfrm>
          <a:prstGeom prst="rect">
            <a:avLst/>
          </a:prstGeom>
          <a:noFill/>
          <a:ln>
            <a:noFill/>
          </a:ln>
        </p:spPr>
      </p:pic>
      <p:sp>
        <p:nvSpPr>
          <p:cNvPr id="7" name="Google Shape;560;p50">
            <a:extLst>
              <a:ext uri="{FF2B5EF4-FFF2-40B4-BE49-F238E27FC236}">
                <a16:creationId xmlns:a16="http://schemas.microsoft.com/office/drawing/2014/main" id="{9102BDA3-36F8-3BFB-A943-DB2A9B962CE3}"/>
              </a:ext>
            </a:extLst>
          </p:cNvPr>
          <p:cNvSpPr/>
          <p:nvPr/>
        </p:nvSpPr>
        <p:spPr>
          <a:xfrm>
            <a:off x="6565428" y="9177029"/>
            <a:ext cx="2880917" cy="92333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4000" b="1" i="0" u="none" strike="noStrike" cap="none" dirty="0">
                <a:solidFill>
                  <a:schemeClr val="tx2"/>
                </a:solidFill>
                <a:latin typeface="Arial"/>
                <a:ea typeface="Arial"/>
                <a:cs typeface="Arial"/>
                <a:sym typeface="Arial"/>
              </a:rPr>
              <a:t>Condición</a:t>
            </a:r>
            <a:r>
              <a:rPr lang="en-US" sz="5400" b="1" i="0" u="none" strike="noStrike" cap="none" dirty="0">
                <a:solidFill>
                  <a:schemeClr val="accent4"/>
                </a:solidFill>
                <a:latin typeface="Arial"/>
                <a:ea typeface="Arial"/>
                <a:cs typeface="Arial"/>
                <a:sym typeface="Arial"/>
              </a:rPr>
              <a:t> </a:t>
            </a:r>
            <a:endParaRPr dirty="0"/>
          </a:p>
        </p:txBody>
      </p:sp>
      <p:sp>
        <p:nvSpPr>
          <p:cNvPr id="10" name="Google Shape;561;p50">
            <a:extLst>
              <a:ext uri="{FF2B5EF4-FFF2-40B4-BE49-F238E27FC236}">
                <a16:creationId xmlns:a16="http://schemas.microsoft.com/office/drawing/2014/main" id="{C976956D-535A-C2ED-1EE1-F8899822E865}"/>
              </a:ext>
            </a:extLst>
          </p:cNvPr>
          <p:cNvSpPr/>
          <p:nvPr/>
        </p:nvSpPr>
        <p:spPr>
          <a:xfrm>
            <a:off x="10140696" y="8841533"/>
            <a:ext cx="668774" cy="70788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4000" b="1" i="0" u="none" strike="noStrike" cap="none" dirty="0">
                <a:solidFill>
                  <a:schemeClr val="tx2"/>
                </a:solidFill>
                <a:latin typeface="Arial"/>
                <a:ea typeface="Arial"/>
                <a:cs typeface="Arial"/>
                <a:sym typeface="Arial"/>
              </a:rPr>
              <a:t>SI</a:t>
            </a:r>
            <a:endParaRPr sz="5400" b="1" i="0" u="none" strike="noStrike" cap="none" dirty="0">
              <a:solidFill>
                <a:schemeClr val="tx2"/>
              </a:solidFill>
              <a:latin typeface="Arial"/>
              <a:ea typeface="Arial"/>
              <a:cs typeface="Arial"/>
              <a:sym typeface="Arial"/>
            </a:endParaRPr>
          </a:p>
        </p:txBody>
      </p:sp>
      <p:sp>
        <p:nvSpPr>
          <p:cNvPr id="13" name="Google Shape;562;p50">
            <a:extLst>
              <a:ext uri="{FF2B5EF4-FFF2-40B4-BE49-F238E27FC236}">
                <a16:creationId xmlns:a16="http://schemas.microsoft.com/office/drawing/2014/main" id="{153D9E52-F5D7-DF3E-F33B-8D5E66CA7F6A}"/>
              </a:ext>
            </a:extLst>
          </p:cNvPr>
          <p:cNvSpPr/>
          <p:nvPr/>
        </p:nvSpPr>
        <p:spPr>
          <a:xfrm>
            <a:off x="10245023" y="10067821"/>
            <a:ext cx="954108" cy="70788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4000" b="1" i="0" u="none" strike="noStrike" cap="none" dirty="0">
                <a:solidFill>
                  <a:schemeClr val="tx2"/>
                </a:solidFill>
                <a:latin typeface="Arial"/>
                <a:ea typeface="Arial"/>
                <a:cs typeface="Arial"/>
                <a:sym typeface="Arial"/>
              </a:rPr>
              <a:t>NO</a:t>
            </a:r>
            <a:endParaRPr sz="5400" b="1" i="0" u="none" strike="noStrike" cap="none" dirty="0">
              <a:solidFill>
                <a:schemeClr val="tx2"/>
              </a:solidFill>
              <a:latin typeface="Arial"/>
              <a:ea typeface="Arial"/>
              <a:cs typeface="Arial"/>
              <a:sym typeface="Arial"/>
            </a:endParaRPr>
          </a:p>
        </p:txBody>
      </p:sp>
      <p:pic>
        <p:nvPicPr>
          <p:cNvPr id="14" name="Google Shape;563;p50" descr="Volver RTL">
            <a:extLst>
              <a:ext uri="{FF2B5EF4-FFF2-40B4-BE49-F238E27FC236}">
                <a16:creationId xmlns:a16="http://schemas.microsoft.com/office/drawing/2014/main" id="{DFA28097-8D5C-87D1-1431-D9FB1AB6EC22}"/>
              </a:ext>
            </a:extLst>
          </p:cNvPr>
          <p:cNvPicPr preferRelativeResize="0"/>
          <p:nvPr/>
        </p:nvPicPr>
        <p:blipFill rotWithShape="1">
          <a:blip r:embed="rId4">
            <a:alphaModFix/>
          </a:blip>
          <a:srcRect/>
          <a:stretch/>
        </p:blipFill>
        <p:spPr>
          <a:xfrm>
            <a:off x="9378943" y="8876214"/>
            <a:ext cx="866080" cy="866080"/>
          </a:xfrm>
          <a:prstGeom prst="rect">
            <a:avLst/>
          </a:prstGeom>
          <a:noFill/>
          <a:ln>
            <a:noFill/>
          </a:ln>
        </p:spPr>
      </p:pic>
      <p:pic>
        <p:nvPicPr>
          <p:cNvPr id="15" name="Google Shape;564;p50" descr="Flecha curva en el sentido contrario a las agujas del reloj">
            <a:extLst>
              <a:ext uri="{FF2B5EF4-FFF2-40B4-BE49-F238E27FC236}">
                <a16:creationId xmlns:a16="http://schemas.microsoft.com/office/drawing/2014/main" id="{E5CDC1EF-8B65-9756-B207-9D8BC61EE762}"/>
              </a:ext>
            </a:extLst>
          </p:cNvPr>
          <p:cNvPicPr preferRelativeResize="0"/>
          <p:nvPr/>
        </p:nvPicPr>
        <p:blipFill rotWithShape="1">
          <a:blip r:embed="rId5">
            <a:alphaModFix/>
          </a:blip>
          <a:srcRect/>
          <a:stretch/>
        </p:blipFill>
        <p:spPr>
          <a:xfrm rot="7341924">
            <a:off x="9311372" y="9770601"/>
            <a:ext cx="914400" cy="914400"/>
          </a:xfrm>
          <a:prstGeom prst="rect">
            <a:avLst/>
          </a:prstGeom>
          <a:noFill/>
          <a:ln>
            <a:noFill/>
          </a:ln>
        </p:spPr>
      </p:pic>
    </p:spTree>
    <p:extLst>
      <p:ext uri="{BB962C8B-B14F-4D97-AF65-F5344CB8AC3E}">
        <p14:creationId xmlns:p14="http://schemas.microsoft.com/office/powerpoint/2010/main" val="255094965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11FCC6-3B49-9D46-8B62-80E94C906F0A}"/>
              </a:ext>
            </a:extLst>
          </p:cNvPr>
          <p:cNvSpPr>
            <a:spLocks noGrp="1"/>
          </p:cNvSpPr>
          <p:nvPr>
            <p:ph type="title"/>
          </p:nvPr>
        </p:nvSpPr>
        <p:spPr/>
        <p:txBody>
          <a:bodyPr wrap="square" lIns="0" tIns="0" rIns="0" bIns="0" anchor="t">
            <a:spAutoFit/>
          </a:bodyPr>
          <a:lstStyle/>
          <a:p>
            <a:r>
              <a:rPr lang="es-CL" dirty="0"/>
              <a:t>Tips</a:t>
            </a:r>
          </a:p>
        </p:txBody>
      </p:sp>
      <p:sp>
        <p:nvSpPr>
          <p:cNvPr id="5" name="Marcador de texto 3">
            <a:extLst>
              <a:ext uri="{FF2B5EF4-FFF2-40B4-BE49-F238E27FC236}">
                <a16:creationId xmlns:a16="http://schemas.microsoft.com/office/drawing/2014/main" id="{96B2B5F8-1266-F9D8-8342-1A8CBAA081BD}"/>
              </a:ext>
            </a:extLst>
          </p:cNvPr>
          <p:cNvSpPr txBox="1">
            <a:spLocks/>
          </p:cNvSpPr>
          <p:nvPr/>
        </p:nvSpPr>
        <p:spPr>
          <a:xfrm>
            <a:off x="755650" y="1920874"/>
            <a:ext cx="18897600" cy="8991601"/>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285750" marR="0" lvl="0" indent="-285750" algn="just" rtl="0">
              <a:lnSpc>
                <a:spcPct val="100000"/>
              </a:lnSpc>
              <a:spcBef>
                <a:spcPts val="0"/>
              </a:spcBef>
              <a:spcAft>
                <a:spcPts val="0"/>
              </a:spcAft>
              <a:buClr>
                <a:srgbClr val="000000"/>
              </a:buClr>
              <a:buSzPts val="1800"/>
              <a:buFont typeface="Noto Sans Symbols"/>
              <a:buChar char="✔"/>
            </a:pPr>
            <a:r>
              <a:rPr lang="es-CL" sz="3600" b="0" i="0" u="none" strike="noStrike" cap="none" dirty="0">
                <a:solidFill>
                  <a:schemeClr val="tx1"/>
                </a:solidFill>
                <a:latin typeface="Arial" panose="020B0604020202020204" pitchFamily="34" charset="0"/>
                <a:ea typeface="Century Gothic"/>
                <a:cs typeface="Arial" panose="020B0604020202020204" pitchFamily="34" charset="0"/>
                <a:sym typeface="Century Gothic"/>
              </a:rPr>
              <a:t>Aplique sangría a todo el cuerpo de la declaración de cada clase, usando un “nivel” de sangría entre la llave izquierda y la llave derecha, las cuales delimitan el cuerpo de la clase. Este formato enfatiza la estructura de la declaración de la clase y facilita su lectura. </a:t>
            </a:r>
            <a:endParaRPr lang="es-CL" sz="3600" dirty="0">
              <a:solidFill>
                <a:schemeClr val="tx1"/>
              </a:solidFill>
              <a:latin typeface="Arial" panose="020B0604020202020204" pitchFamily="34" charset="0"/>
              <a:cs typeface="Arial" panose="020B0604020202020204" pitchFamily="34" charset="0"/>
            </a:endParaRPr>
          </a:p>
          <a:p>
            <a:pPr marL="0" marR="0" lvl="0" indent="0" algn="just" rtl="0">
              <a:lnSpc>
                <a:spcPct val="100000"/>
              </a:lnSpc>
              <a:spcBef>
                <a:spcPts val="0"/>
              </a:spcBef>
              <a:spcAft>
                <a:spcPts val="0"/>
              </a:spcAft>
              <a:buNone/>
            </a:pPr>
            <a:endParaRPr lang="es-CL" sz="3600" b="0" i="0" u="none" strike="noStrike" cap="none" dirty="0">
              <a:solidFill>
                <a:schemeClr val="tx1"/>
              </a:solidFill>
              <a:latin typeface="Arial" panose="020B0604020202020204" pitchFamily="34" charset="0"/>
              <a:ea typeface="Century Gothic"/>
              <a:cs typeface="Arial" panose="020B0604020202020204" pitchFamily="34" charset="0"/>
              <a:sym typeface="Century Gothic"/>
            </a:endParaRPr>
          </a:p>
          <a:p>
            <a:pPr marL="285750" marR="0" lvl="0" indent="-285750" algn="just" rtl="0">
              <a:lnSpc>
                <a:spcPct val="100000"/>
              </a:lnSpc>
              <a:spcBef>
                <a:spcPts val="0"/>
              </a:spcBef>
              <a:spcAft>
                <a:spcPts val="0"/>
              </a:spcAft>
              <a:buClr>
                <a:srgbClr val="000000"/>
              </a:buClr>
              <a:buSzPts val="1800"/>
              <a:buFont typeface="Noto Sans Symbols"/>
              <a:buChar char="✔"/>
            </a:pPr>
            <a:r>
              <a:rPr lang="es-CL" sz="3600" b="0" i="0" u="none" strike="noStrike" cap="none" dirty="0">
                <a:solidFill>
                  <a:schemeClr val="tx1"/>
                </a:solidFill>
                <a:latin typeface="Arial" panose="020B0604020202020204" pitchFamily="34" charset="0"/>
                <a:ea typeface="Century Gothic"/>
                <a:cs typeface="Arial" panose="020B0604020202020204" pitchFamily="34" charset="0"/>
                <a:sym typeface="Century Gothic"/>
              </a:rPr>
              <a:t>Cuando escriba una llave izquierda de apertura {, escriba de inmediato la llave derecha de cierre }; después vuelva a colocar el cursor entre las dos llaves y aplique sangría para empezar a escribir el cuerpo. Esta práctica ayuda a prevenir errores debido a la falta de llaves. Es un error de sintaxis no utilizar las llaves por pares.</a:t>
            </a:r>
            <a:endParaRPr lang="es-CL" sz="3600" dirty="0">
              <a:solidFill>
                <a:schemeClr val="tx1"/>
              </a:solidFill>
              <a:latin typeface="Arial" panose="020B0604020202020204" pitchFamily="34" charset="0"/>
              <a:cs typeface="Arial" panose="020B0604020202020204" pitchFamily="34" charset="0"/>
            </a:endParaRPr>
          </a:p>
          <a:p>
            <a:pPr marL="0" marR="0" lvl="0" indent="0" algn="just" rtl="0">
              <a:lnSpc>
                <a:spcPct val="100000"/>
              </a:lnSpc>
              <a:spcBef>
                <a:spcPts val="0"/>
              </a:spcBef>
              <a:spcAft>
                <a:spcPts val="0"/>
              </a:spcAft>
              <a:buNone/>
            </a:pPr>
            <a:endParaRPr lang="es-CL" sz="3600" b="0" i="0" u="none" strike="noStrike" cap="none" dirty="0">
              <a:solidFill>
                <a:schemeClr val="tx1"/>
              </a:solidFill>
              <a:latin typeface="Arial" panose="020B0604020202020204" pitchFamily="34" charset="0"/>
              <a:ea typeface="Century Gothic"/>
              <a:cs typeface="Arial" panose="020B0604020202020204" pitchFamily="34" charset="0"/>
              <a:sym typeface="Century Gothic"/>
            </a:endParaRPr>
          </a:p>
          <a:p>
            <a:pPr marL="285750" marR="0" lvl="0" indent="-285750" algn="just" rtl="0">
              <a:lnSpc>
                <a:spcPct val="100000"/>
              </a:lnSpc>
              <a:spcBef>
                <a:spcPts val="0"/>
              </a:spcBef>
              <a:spcAft>
                <a:spcPts val="0"/>
              </a:spcAft>
              <a:buClr>
                <a:srgbClr val="000000"/>
              </a:buClr>
              <a:buSzPts val="1800"/>
              <a:buFont typeface="Noto Sans Symbols"/>
              <a:buChar char="✔"/>
            </a:pPr>
            <a:r>
              <a:rPr lang="es-CL" sz="3600" b="0" i="0" u="none" strike="noStrike" cap="none" dirty="0">
                <a:solidFill>
                  <a:schemeClr val="tx1"/>
                </a:solidFill>
                <a:latin typeface="Arial" panose="020B0604020202020204" pitchFamily="34" charset="0"/>
                <a:ea typeface="Century Gothic"/>
                <a:cs typeface="Arial" panose="020B0604020202020204" pitchFamily="34" charset="0"/>
                <a:sym typeface="Century Gothic"/>
              </a:rPr>
              <a:t>Los errores de sintaxis se conocen también como errores de compilación, ocurre cuando el compilador encuentra un código que viola las reglas del lenguaje Java, es decir, su sintaxis.</a:t>
            </a:r>
            <a:endParaRPr lang="es-CL" sz="3600" dirty="0">
              <a:solidFill>
                <a:schemeClr val="tx1"/>
              </a:solidFill>
              <a:latin typeface="Arial" panose="020B0604020202020204" pitchFamily="34" charset="0"/>
              <a:cs typeface="Arial" panose="020B0604020202020204" pitchFamily="34" charset="0"/>
            </a:endParaRPr>
          </a:p>
          <a:p>
            <a:pPr marL="285750" marR="0" lvl="0" indent="-171450" algn="just" rtl="0">
              <a:lnSpc>
                <a:spcPct val="100000"/>
              </a:lnSpc>
              <a:spcBef>
                <a:spcPts val="0"/>
              </a:spcBef>
              <a:spcAft>
                <a:spcPts val="0"/>
              </a:spcAft>
              <a:buClr>
                <a:srgbClr val="000000"/>
              </a:buClr>
              <a:buSzPts val="1800"/>
              <a:buFont typeface="Noto Sans Symbols"/>
              <a:buNone/>
            </a:pPr>
            <a:endParaRPr lang="es-CL" sz="3600" b="0" i="0" u="none" strike="noStrike" cap="none" dirty="0">
              <a:solidFill>
                <a:schemeClr val="tx1"/>
              </a:solidFill>
              <a:latin typeface="Arial" panose="020B0604020202020204" pitchFamily="34" charset="0"/>
              <a:ea typeface="Century Gothic"/>
              <a:cs typeface="Arial" panose="020B0604020202020204" pitchFamily="34" charset="0"/>
              <a:sym typeface="Century Gothic"/>
            </a:endParaRPr>
          </a:p>
          <a:p>
            <a:pPr marL="285750" marR="0" lvl="0" indent="-285750" algn="just" rtl="0">
              <a:lnSpc>
                <a:spcPct val="100000"/>
              </a:lnSpc>
              <a:spcBef>
                <a:spcPts val="0"/>
              </a:spcBef>
              <a:spcAft>
                <a:spcPts val="0"/>
              </a:spcAft>
              <a:buClr>
                <a:srgbClr val="000000"/>
              </a:buClr>
              <a:buSzPts val="1800"/>
              <a:buFont typeface="Noto Sans Symbols"/>
              <a:buChar char="✔"/>
            </a:pPr>
            <a:r>
              <a:rPr lang="es-CL" sz="3600" b="0" i="0" u="none" strike="noStrike" cap="none" dirty="0">
                <a:solidFill>
                  <a:schemeClr val="tx1"/>
                </a:solidFill>
                <a:latin typeface="Arial" panose="020B0604020202020204" pitchFamily="34" charset="0"/>
                <a:ea typeface="Century Gothic"/>
                <a:cs typeface="Arial" panose="020B0604020202020204" pitchFamily="34" charset="0"/>
                <a:sym typeface="Century Gothic"/>
              </a:rPr>
              <a:t>Al encontrar un error de sintaxis, el compilador genera un mensaje de error. Debe eliminar todos los errores de compilación para que su programa se compile de manera correcta.</a:t>
            </a:r>
            <a:endParaRPr lang="es-CL" sz="3600" dirty="0">
              <a:solidFill>
                <a:schemeClr val="tx1"/>
              </a:solidFill>
              <a:latin typeface="Arial" panose="020B0604020202020204" pitchFamily="34" charset="0"/>
              <a:cs typeface="Arial" panose="020B0604020202020204" pitchFamily="34" charset="0"/>
            </a:endParaRPr>
          </a:p>
          <a:p>
            <a:pPr marL="496888" lvl="2" indent="0" algn="l" rtl="0">
              <a:lnSpc>
                <a:spcPct val="90000"/>
              </a:lnSpc>
              <a:spcBef>
                <a:spcPts val="500"/>
              </a:spcBef>
              <a:spcAft>
                <a:spcPts val="0"/>
              </a:spcAft>
              <a:buSzPts val="1800"/>
              <a:buNone/>
            </a:pPr>
            <a:endParaRPr lang="en-US" sz="3600" dirty="0">
              <a:solidFill>
                <a:schemeClr val="tx1"/>
              </a:solidFill>
              <a:latin typeface="Arial" panose="020B0604020202020204" pitchFamily="34" charset="0"/>
              <a:cs typeface="Arial" panose="020B0604020202020204" pitchFamily="34" charset="0"/>
            </a:endParaRPr>
          </a:p>
          <a:p>
            <a:pPr marL="342900" indent="-342900" algn="just">
              <a:buClr>
                <a:schemeClr val="dk1"/>
              </a:buClr>
              <a:buSzPts val="2400"/>
            </a:pPr>
            <a:endParaRPr lang="es-CL" sz="4400" dirty="0">
              <a:solidFill>
                <a:schemeClr val="dk1"/>
              </a:solidFill>
              <a:latin typeface="Calibri"/>
              <a:cs typeface="Calibri"/>
            </a:endParaRPr>
          </a:p>
          <a:p>
            <a:pPr marL="342900" indent="-342900" algn="just">
              <a:buClr>
                <a:schemeClr val="dk1"/>
              </a:buClr>
              <a:buSzPts val="2400"/>
            </a:pPr>
            <a:endParaRPr lang="es-CL" sz="4400" dirty="0">
              <a:solidFill>
                <a:schemeClr val="dk1"/>
              </a:solidFill>
              <a:latin typeface="Calibri"/>
              <a:cs typeface="Calibri"/>
            </a:endParaRPr>
          </a:p>
          <a:p>
            <a:pPr marL="342900" indent="-342900" algn="just">
              <a:buClr>
                <a:schemeClr val="dk1"/>
              </a:buClr>
              <a:buSzPts val="2400"/>
            </a:pPr>
            <a:endParaRPr lang="es-CL" sz="4400" dirty="0">
              <a:solidFill>
                <a:schemeClr val="dk1"/>
              </a:solidFill>
              <a:latin typeface="Calibri"/>
              <a:cs typeface="Calibri"/>
            </a:endParaRPr>
          </a:p>
          <a:p>
            <a:pPr marL="342900" indent="-342900" algn="just">
              <a:buClr>
                <a:schemeClr val="dk1"/>
              </a:buClr>
              <a:buSzPts val="2400"/>
            </a:pPr>
            <a:endParaRPr lang="es-CL" sz="4400" dirty="0">
              <a:solidFill>
                <a:schemeClr val="dk1"/>
              </a:solidFill>
              <a:latin typeface="Calibri"/>
              <a:cs typeface="Calibri"/>
            </a:endParaRPr>
          </a:p>
          <a:p>
            <a:pPr marL="342900" indent="-342900" algn="just">
              <a:buClr>
                <a:schemeClr val="dk1"/>
              </a:buClr>
              <a:buSzPts val="2400"/>
            </a:pPr>
            <a:endParaRPr lang="es-CL" sz="4400" dirty="0">
              <a:solidFill>
                <a:schemeClr val="dk1"/>
              </a:solidFill>
              <a:latin typeface="Calibri"/>
              <a:cs typeface="Calibri"/>
            </a:endParaRPr>
          </a:p>
          <a:p>
            <a:pPr marL="342900" indent="-342900" algn="just">
              <a:buClr>
                <a:schemeClr val="dk1"/>
              </a:buClr>
              <a:buSzPts val="2400"/>
            </a:pPr>
            <a:endParaRPr lang="es-CL" sz="4400" dirty="0">
              <a:solidFill>
                <a:schemeClr val="dk1"/>
              </a:solidFill>
              <a:latin typeface="Calibri"/>
              <a:cs typeface="Calibri"/>
            </a:endParaRPr>
          </a:p>
          <a:p>
            <a:pPr lvl="4"/>
            <a:endParaRPr lang="es-ES_tradnl" sz="12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18917610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11FCC6-3B49-9D46-8B62-80E94C906F0A}"/>
              </a:ext>
            </a:extLst>
          </p:cNvPr>
          <p:cNvSpPr>
            <a:spLocks noGrp="1"/>
          </p:cNvSpPr>
          <p:nvPr>
            <p:ph type="title"/>
          </p:nvPr>
        </p:nvSpPr>
        <p:spPr/>
        <p:txBody>
          <a:bodyPr/>
          <a:lstStyle/>
          <a:p>
            <a:r>
              <a:rPr lang="es-CL" dirty="0" err="1"/>
              <a:t>Tips</a:t>
            </a:r>
            <a:endParaRPr lang="es-CL" dirty="0"/>
          </a:p>
        </p:txBody>
      </p:sp>
      <p:sp>
        <p:nvSpPr>
          <p:cNvPr id="5" name="Marcador de texto 3">
            <a:extLst>
              <a:ext uri="{FF2B5EF4-FFF2-40B4-BE49-F238E27FC236}">
                <a16:creationId xmlns:a16="http://schemas.microsoft.com/office/drawing/2014/main" id="{96B2B5F8-1266-F9D8-8342-1A8CBAA081BD}"/>
              </a:ext>
            </a:extLst>
          </p:cNvPr>
          <p:cNvSpPr txBox="1">
            <a:spLocks/>
          </p:cNvSpPr>
          <p:nvPr/>
        </p:nvSpPr>
        <p:spPr>
          <a:xfrm>
            <a:off x="603250" y="1768475"/>
            <a:ext cx="18897600" cy="9372600"/>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285750" marR="0" lvl="0" indent="-285750" algn="just" rtl="0">
              <a:lnSpc>
                <a:spcPct val="100000"/>
              </a:lnSpc>
              <a:spcBef>
                <a:spcPts val="0"/>
              </a:spcBef>
              <a:spcAft>
                <a:spcPts val="0"/>
              </a:spcAft>
              <a:buClr>
                <a:srgbClr val="000000"/>
              </a:buClr>
              <a:buSzPts val="1800"/>
              <a:buFont typeface="Noto Sans Symbols"/>
              <a:buChar char="✔"/>
            </a:pPr>
            <a:r>
              <a:rPr lang="es-CL" sz="3200" b="0" i="0" u="none" strike="noStrike" cap="none" dirty="0">
                <a:solidFill>
                  <a:srgbClr val="0F243E"/>
                </a:solidFill>
                <a:latin typeface="Arial" panose="020B0604020202020204" pitchFamily="34" charset="0"/>
                <a:ea typeface="Century Gothic"/>
                <a:cs typeface="Arial" panose="020B0604020202020204" pitchFamily="34" charset="0"/>
                <a:sym typeface="Century Gothic"/>
              </a:rPr>
              <a:t>Utilice líneas en blanco y espacios para mejorar la legibilidad del programa.</a:t>
            </a:r>
            <a:endParaRPr lang="es-CL" sz="3200" dirty="0">
              <a:latin typeface="Arial" panose="020B0604020202020204" pitchFamily="34" charset="0"/>
              <a:cs typeface="Arial" panose="020B0604020202020204" pitchFamily="34" charset="0"/>
            </a:endParaRPr>
          </a:p>
          <a:p>
            <a:pPr marL="0" marR="0" lvl="0" indent="0" algn="just" rtl="0">
              <a:lnSpc>
                <a:spcPct val="100000"/>
              </a:lnSpc>
              <a:spcBef>
                <a:spcPts val="0"/>
              </a:spcBef>
              <a:spcAft>
                <a:spcPts val="0"/>
              </a:spcAft>
              <a:buNone/>
            </a:pPr>
            <a:endParaRPr lang="es-CL" sz="3200" b="0" i="0" u="none" strike="noStrike" cap="none" dirty="0">
              <a:solidFill>
                <a:srgbClr val="0F243E"/>
              </a:solidFill>
              <a:latin typeface="Arial" panose="020B0604020202020204" pitchFamily="34" charset="0"/>
              <a:ea typeface="Century Gothic"/>
              <a:cs typeface="Arial" panose="020B0604020202020204" pitchFamily="34" charset="0"/>
              <a:sym typeface="Century Gothic"/>
            </a:endParaRPr>
          </a:p>
          <a:p>
            <a:pPr marL="285750" marR="0" lvl="0" indent="-285750" algn="just" rtl="0">
              <a:lnSpc>
                <a:spcPct val="100000"/>
              </a:lnSpc>
              <a:spcBef>
                <a:spcPts val="0"/>
              </a:spcBef>
              <a:spcAft>
                <a:spcPts val="0"/>
              </a:spcAft>
              <a:buClr>
                <a:srgbClr val="000000"/>
              </a:buClr>
              <a:buSzPts val="1800"/>
              <a:buFont typeface="Noto Sans Symbols"/>
              <a:buChar char="✔"/>
            </a:pPr>
            <a:r>
              <a:rPr lang="es-CL" sz="3200" b="0" i="0" u="none" strike="noStrike" cap="none" dirty="0">
                <a:solidFill>
                  <a:srgbClr val="0F243E"/>
                </a:solidFill>
                <a:latin typeface="Arial" panose="020B0604020202020204" pitchFamily="34" charset="0"/>
                <a:ea typeface="Century Gothic"/>
                <a:cs typeface="Arial" panose="020B0604020202020204" pitchFamily="34" charset="0"/>
                <a:sym typeface="Century Gothic"/>
              </a:rPr>
              <a:t>Realice y actualice los comentarios en el programa.</a:t>
            </a:r>
            <a:endParaRPr lang="es-CL" sz="3200" dirty="0">
              <a:latin typeface="Arial" panose="020B0604020202020204" pitchFamily="34" charset="0"/>
              <a:cs typeface="Arial" panose="020B0604020202020204" pitchFamily="34" charset="0"/>
            </a:endParaRPr>
          </a:p>
          <a:p>
            <a:pPr marL="0" marR="0" lvl="0" indent="0" algn="just" rtl="0">
              <a:lnSpc>
                <a:spcPct val="100000"/>
              </a:lnSpc>
              <a:spcBef>
                <a:spcPts val="0"/>
              </a:spcBef>
              <a:spcAft>
                <a:spcPts val="0"/>
              </a:spcAft>
              <a:buNone/>
            </a:pPr>
            <a:endParaRPr lang="es-CL" sz="3200" b="0" i="0" u="none" strike="noStrike" cap="none" dirty="0">
              <a:solidFill>
                <a:srgbClr val="0F243E"/>
              </a:solidFill>
              <a:latin typeface="Arial" panose="020B0604020202020204" pitchFamily="34" charset="0"/>
              <a:ea typeface="Century Gothic"/>
              <a:cs typeface="Arial" panose="020B0604020202020204" pitchFamily="34" charset="0"/>
              <a:sym typeface="Century Gothic"/>
            </a:endParaRPr>
          </a:p>
          <a:p>
            <a:pPr marL="285750" marR="0" lvl="0" indent="-285750" algn="just" rtl="0">
              <a:lnSpc>
                <a:spcPct val="100000"/>
              </a:lnSpc>
              <a:spcBef>
                <a:spcPts val="0"/>
              </a:spcBef>
              <a:spcAft>
                <a:spcPts val="0"/>
              </a:spcAft>
              <a:buClr>
                <a:srgbClr val="000000"/>
              </a:buClr>
              <a:buSzPts val="1800"/>
              <a:buFont typeface="Noto Sans Symbols"/>
              <a:buChar char="✔"/>
            </a:pPr>
            <a:r>
              <a:rPr lang="es-CL" sz="3200" b="0" i="0" u="none" strike="noStrike" cap="none" dirty="0">
                <a:solidFill>
                  <a:srgbClr val="0F243E"/>
                </a:solidFill>
                <a:latin typeface="Arial" panose="020B0604020202020204" pitchFamily="34" charset="0"/>
                <a:ea typeface="Century Gothic"/>
                <a:cs typeface="Arial" panose="020B0604020202020204" pitchFamily="34" charset="0"/>
                <a:sym typeface="Century Gothic"/>
              </a:rPr>
              <a:t> Java es sensible a mayúsculas y minúsculas, es decir, las letras son distintas, por lo que total y Total son distintos identificadores (pero ambos son válidos).</a:t>
            </a:r>
            <a:endParaRPr lang="es-CL" sz="3200" dirty="0">
              <a:latin typeface="Arial" panose="020B0604020202020204" pitchFamily="34" charset="0"/>
              <a:cs typeface="Arial" panose="020B0604020202020204" pitchFamily="34" charset="0"/>
            </a:endParaRPr>
          </a:p>
          <a:p>
            <a:pPr marL="285750" marR="0" lvl="0" indent="-171450" algn="just" rtl="0">
              <a:lnSpc>
                <a:spcPct val="100000"/>
              </a:lnSpc>
              <a:spcBef>
                <a:spcPts val="0"/>
              </a:spcBef>
              <a:spcAft>
                <a:spcPts val="0"/>
              </a:spcAft>
              <a:buClr>
                <a:srgbClr val="000000"/>
              </a:buClr>
              <a:buSzPts val="1800"/>
              <a:buFont typeface="Noto Sans Symbols"/>
              <a:buNone/>
            </a:pPr>
            <a:endParaRPr lang="es-CL" sz="3200" b="0" i="0" u="none" strike="noStrike" cap="none" dirty="0">
              <a:solidFill>
                <a:srgbClr val="0F243E"/>
              </a:solidFill>
              <a:latin typeface="Arial" panose="020B0604020202020204" pitchFamily="34" charset="0"/>
              <a:ea typeface="Century Gothic"/>
              <a:cs typeface="Arial" panose="020B0604020202020204" pitchFamily="34" charset="0"/>
              <a:sym typeface="Century Gothic"/>
            </a:endParaRPr>
          </a:p>
          <a:p>
            <a:pPr marL="285750" marR="0" lvl="0" indent="-285750" algn="just" rtl="0">
              <a:lnSpc>
                <a:spcPct val="100000"/>
              </a:lnSpc>
              <a:spcBef>
                <a:spcPts val="0"/>
              </a:spcBef>
              <a:spcAft>
                <a:spcPts val="0"/>
              </a:spcAft>
              <a:buClr>
                <a:srgbClr val="000000"/>
              </a:buClr>
              <a:buSzPts val="1800"/>
              <a:buFont typeface="Noto Sans Symbols"/>
              <a:buChar char="✔"/>
            </a:pPr>
            <a:r>
              <a:rPr lang="es-CL" sz="3200" b="0" i="0" u="none" strike="noStrike" cap="none" dirty="0">
                <a:solidFill>
                  <a:srgbClr val="0F243E"/>
                </a:solidFill>
                <a:latin typeface="Arial" panose="020B0604020202020204" pitchFamily="34" charset="0"/>
                <a:ea typeface="Century Gothic"/>
                <a:cs typeface="Arial" panose="020B0604020202020204" pitchFamily="34" charset="0"/>
                <a:sym typeface="Century Gothic"/>
              </a:rPr>
              <a:t>Aplique sangría a todo el cuerpo de la declaración de cada método, usando un “nivel” de sangría entre las llaves que delimitan el cuerpo del método. Este formato resalta la estructura del método y ayuda a que su declaración sea más fácil de leer.</a:t>
            </a:r>
            <a:endParaRPr lang="es-CL" sz="3200" dirty="0">
              <a:latin typeface="Arial" panose="020B0604020202020204" pitchFamily="34" charset="0"/>
              <a:cs typeface="Arial" panose="020B0604020202020204" pitchFamily="34" charset="0"/>
            </a:endParaRPr>
          </a:p>
          <a:p>
            <a:pPr marL="285750" marR="0" lvl="0" indent="-171450" algn="just" rtl="0">
              <a:lnSpc>
                <a:spcPct val="100000"/>
              </a:lnSpc>
              <a:spcBef>
                <a:spcPts val="0"/>
              </a:spcBef>
              <a:spcAft>
                <a:spcPts val="0"/>
              </a:spcAft>
              <a:buClr>
                <a:srgbClr val="000000"/>
              </a:buClr>
              <a:buSzPts val="1800"/>
              <a:buFont typeface="Noto Sans Symbols"/>
              <a:buNone/>
            </a:pPr>
            <a:endParaRPr lang="es-CL" sz="3200" b="0" i="0" u="none" strike="noStrike" cap="none" dirty="0">
              <a:solidFill>
                <a:srgbClr val="0F243E"/>
              </a:solidFill>
              <a:latin typeface="Arial" panose="020B0604020202020204" pitchFamily="34" charset="0"/>
              <a:ea typeface="Century Gothic"/>
              <a:cs typeface="Arial" panose="020B0604020202020204" pitchFamily="34" charset="0"/>
              <a:sym typeface="Century Gothic"/>
            </a:endParaRPr>
          </a:p>
          <a:p>
            <a:pPr marL="285750" marR="0" lvl="0" indent="-285750" algn="just" rtl="0">
              <a:lnSpc>
                <a:spcPct val="100000"/>
              </a:lnSpc>
              <a:spcBef>
                <a:spcPts val="0"/>
              </a:spcBef>
              <a:spcAft>
                <a:spcPts val="0"/>
              </a:spcAft>
              <a:buClr>
                <a:srgbClr val="000000"/>
              </a:buClr>
              <a:buSzPts val="1800"/>
              <a:buFont typeface="Noto Sans Symbols"/>
              <a:buChar char="✔"/>
            </a:pPr>
            <a:r>
              <a:rPr lang="es-CL" sz="3200" b="0" i="0" u="none" strike="noStrike" cap="none" dirty="0">
                <a:solidFill>
                  <a:srgbClr val="0F243E"/>
                </a:solidFill>
                <a:latin typeface="Arial" panose="020B0604020202020204" pitchFamily="34" charset="0"/>
                <a:ea typeface="Century Gothic"/>
                <a:cs typeface="Arial" panose="020B0604020202020204" pitchFamily="34" charset="0"/>
                <a:sym typeface="Century Gothic"/>
              </a:rPr>
              <a:t>Cuando el compilador reporta un error de sintaxis, primero revise la línea indicada por el mensaje de error, si no lo encuentra en esa línea, verifique las líneas anteriores.</a:t>
            </a:r>
          </a:p>
          <a:p>
            <a:pPr marL="285750" marR="0" lvl="0" indent="-285750" algn="just" rtl="0">
              <a:lnSpc>
                <a:spcPct val="100000"/>
              </a:lnSpc>
              <a:spcBef>
                <a:spcPts val="0"/>
              </a:spcBef>
              <a:spcAft>
                <a:spcPts val="0"/>
              </a:spcAft>
              <a:buClr>
                <a:srgbClr val="000000"/>
              </a:buClr>
              <a:buSzPts val="1800"/>
              <a:buFont typeface="Noto Sans Symbols"/>
              <a:buChar char="✔"/>
            </a:pPr>
            <a:endParaRPr lang="es-CL" sz="3200" b="0" i="0" u="none" strike="noStrike" cap="none" dirty="0">
              <a:solidFill>
                <a:srgbClr val="0F243E"/>
              </a:solidFill>
              <a:latin typeface="Arial" panose="020B0604020202020204" pitchFamily="34" charset="0"/>
              <a:ea typeface="Century Gothic"/>
              <a:cs typeface="Arial" panose="020B0604020202020204" pitchFamily="34" charset="0"/>
              <a:sym typeface="Century Gothic"/>
            </a:endParaRPr>
          </a:p>
          <a:p>
            <a:pPr marL="285750" indent="-285750" algn="just">
              <a:buSzPts val="1800"/>
              <a:buFont typeface="Noto Sans Symbols"/>
              <a:buChar char="✔"/>
            </a:pPr>
            <a:r>
              <a:rPr lang="es-CL" sz="3200" dirty="0">
                <a:solidFill>
                  <a:srgbClr val="0F243E"/>
                </a:solidFill>
                <a:latin typeface="Arial" panose="020B0604020202020204" pitchFamily="34" charset="0"/>
                <a:ea typeface="Century Gothic"/>
                <a:cs typeface="Arial" panose="020B0604020202020204" pitchFamily="34" charset="0"/>
                <a:sym typeface="Century Gothic"/>
              </a:rPr>
              <a:t>Confundir el operador de igualdad (==) con el de asignación (=) puede producir un error lógico o de compilación. El primero es para comparar y el resultado será true o false y el segundo es para asignar un valor.</a:t>
            </a:r>
            <a:endParaRPr lang="es-CL" sz="3200" dirty="0">
              <a:latin typeface="Arial" panose="020B0604020202020204" pitchFamily="34" charset="0"/>
              <a:cs typeface="Arial" panose="020B0604020202020204" pitchFamily="34" charset="0"/>
            </a:endParaRPr>
          </a:p>
          <a:p>
            <a:pPr marL="496888" lvl="2" indent="0" algn="l" rtl="0">
              <a:lnSpc>
                <a:spcPct val="90000"/>
              </a:lnSpc>
              <a:spcBef>
                <a:spcPts val="500"/>
              </a:spcBef>
              <a:spcAft>
                <a:spcPts val="0"/>
              </a:spcAft>
              <a:buSzPts val="1800"/>
              <a:buNone/>
            </a:pPr>
            <a:endParaRPr lang="en-US" sz="3600" dirty="0">
              <a:solidFill>
                <a:schemeClr val="tx1"/>
              </a:solidFill>
              <a:latin typeface="Arial" panose="020B0604020202020204" pitchFamily="34" charset="0"/>
              <a:cs typeface="Arial" panose="020B0604020202020204" pitchFamily="34" charset="0"/>
            </a:endParaRPr>
          </a:p>
          <a:p>
            <a:pPr marL="342900" indent="-342900" algn="just">
              <a:buClr>
                <a:schemeClr val="dk1"/>
              </a:buClr>
              <a:buSzPts val="2400"/>
            </a:pPr>
            <a:endParaRPr lang="es-CL" sz="4400" dirty="0">
              <a:solidFill>
                <a:schemeClr val="dk1"/>
              </a:solidFill>
              <a:latin typeface="Calibri"/>
              <a:cs typeface="Calibri"/>
            </a:endParaRPr>
          </a:p>
          <a:p>
            <a:pPr marL="342900" indent="-342900" algn="just">
              <a:buClr>
                <a:schemeClr val="dk1"/>
              </a:buClr>
              <a:buSzPts val="2400"/>
            </a:pPr>
            <a:endParaRPr lang="es-CL" sz="4400" dirty="0">
              <a:solidFill>
                <a:schemeClr val="dk1"/>
              </a:solidFill>
              <a:latin typeface="Calibri"/>
              <a:cs typeface="Calibri"/>
            </a:endParaRPr>
          </a:p>
          <a:p>
            <a:pPr marL="342900" indent="-342900" algn="just">
              <a:buClr>
                <a:schemeClr val="dk1"/>
              </a:buClr>
              <a:buSzPts val="2400"/>
            </a:pPr>
            <a:endParaRPr lang="es-CL" sz="4400" dirty="0">
              <a:solidFill>
                <a:schemeClr val="dk1"/>
              </a:solidFill>
              <a:latin typeface="Calibri"/>
              <a:cs typeface="Calibri"/>
            </a:endParaRPr>
          </a:p>
          <a:p>
            <a:pPr marL="342900" indent="-342900" algn="just">
              <a:buClr>
                <a:schemeClr val="dk1"/>
              </a:buClr>
              <a:buSzPts val="2400"/>
            </a:pPr>
            <a:endParaRPr lang="es-CL" sz="4400" dirty="0">
              <a:solidFill>
                <a:schemeClr val="dk1"/>
              </a:solidFill>
              <a:latin typeface="Calibri"/>
              <a:cs typeface="Calibri"/>
            </a:endParaRPr>
          </a:p>
          <a:p>
            <a:pPr marL="342900" indent="-342900" algn="just">
              <a:buClr>
                <a:schemeClr val="dk1"/>
              </a:buClr>
              <a:buSzPts val="2400"/>
            </a:pPr>
            <a:endParaRPr lang="es-CL" sz="4400" dirty="0">
              <a:solidFill>
                <a:schemeClr val="dk1"/>
              </a:solidFill>
              <a:latin typeface="Calibri"/>
              <a:cs typeface="Calibri"/>
            </a:endParaRPr>
          </a:p>
          <a:p>
            <a:pPr marL="342900" indent="-342900" algn="just">
              <a:buClr>
                <a:schemeClr val="dk1"/>
              </a:buClr>
              <a:buSzPts val="2400"/>
            </a:pPr>
            <a:endParaRPr lang="es-CL" sz="4400" dirty="0">
              <a:solidFill>
                <a:schemeClr val="dk1"/>
              </a:solidFill>
              <a:latin typeface="Calibri"/>
              <a:cs typeface="Calibri"/>
            </a:endParaRPr>
          </a:p>
          <a:p>
            <a:pPr lvl="4"/>
            <a:endParaRPr lang="es-ES_tradnl" sz="12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5050075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11FCC6-3B49-9D46-8B62-80E94C906F0A}"/>
              </a:ext>
            </a:extLst>
          </p:cNvPr>
          <p:cNvSpPr>
            <a:spLocks noGrp="1"/>
          </p:cNvSpPr>
          <p:nvPr>
            <p:ph type="title"/>
          </p:nvPr>
        </p:nvSpPr>
        <p:spPr/>
        <p:txBody>
          <a:bodyPr/>
          <a:lstStyle/>
          <a:p>
            <a:r>
              <a:rPr lang="es-CL" dirty="0"/>
              <a:t>¿Qué hemos aprendido?</a:t>
            </a:r>
          </a:p>
        </p:txBody>
      </p:sp>
      <p:sp>
        <p:nvSpPr>
          <p:cNvPr id="5" name="Marcador de texto 3">
            <a:extLst>
              <a:ext uri="{FF2B5EF4-FFF2-40B4-BE49-F238E27FC236}">
                <a16:creationId xmlns:a16="http://schemas.microsoft.com/office/drawing/2014/main" id="{96B2B5F8-1266-F9D8-8342-1A8CBAA081BD}"/>
              </a:ext>
            </a:extLst>
          </p:cNvPr>
          <p:cNvSpPr txBox="1">
            <a:spLocks/>
          </p:cNvSpPr>
          <p:nvPr/>
        </p:nvSpPr>
        <p:spPr>
          <a:xfrm>
            <a:off x="755650" y="1920874"/>
            <a:ext cx="18664662" cy="8991601"/>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342900" indent="-342900" algn="just">
              <a:buClr>
                <a:schemeClr val="dk1"/>
              </a:buClr>
              <a:buSzPts val="2400"/>
            </a:pPr>
            <a:endParaRPr lang="es-CL" sz="4400" dirty="0">
              <a:solidFill>
                <a:schemeClr val="dk1"/>
              </a:solidFill>
              <a:latin typeface="Calibri"/>
              <a:cs typeface="Calibri"/>
            </a:endParaRPr>
          </a:p>
          <a:p>
            <a:pPr lvl="4"/>
            <a:endParaRPr lang="es-ES_tradnl" sz="1200" dirty="0">
              <a:latin typeface="Calibri" panose="020F0502020204030204" pitchFamily="34" charset="0"/>
              <a:cs typeface="Calibri" panose="020F0502020204030204" pitchFamily="34" charset="0"/>
            </a:endParaRPr>
          </a:p>
        </p:txBody>
      </p:sp>
      <p:sp>
        <p:nvSpPr>
          <p:cNvPr id="6" name="Marcador de texto 3">
            <a:extLst>
              <a:ext uri="{FF2B5EF4-FFF2-40B4-BE49-F238E27FC236}">
                <a16:creationId xmlns:a16="http://schemas.microsoft.com/office/drawing/2014/main" id="{3F8F1B7A-F4E9-E5CE-32E2-14C53D8FB290}"/>
              </a:ext>
            </a:extLst>
          </p:cNvPr>
          <p:cNvSpPr txBox="1">
            <a:spLocks/>
          </p:cNvSpPr>
          <p:nvPr/>
        </p:nvSpPr>
        <p:spPr>
          <a:xfrm>
            <a:off x="789405" y="1920874"/>
            <a:ext cx="18664662" cy="8991601"/>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342900" lvl="0" indent="-342900" algn="just">
              <a:buClr>
                <a:srgbClr val="0F243E"/>
              </a:buClr>
              <a:buSzPts val="2400"/>
              <a:buFont typeface="Noto Sans Symbols"/>
              <a:buChar char="✔"/>
            </a:pPr>
            <a:endParaRPr lang="es-ES_tradnl" sz="4000" dirty="0">
              <a:solidFill>
                <a:schemeClr val="tx1"/>
              </a:solidFill>
              <a:latin typeface="Arial" panose="020B0604020202020204" pitchFamily="34" charset="0"/>
              <a:ea typeface="Calibri"/>
              <a:cs typeface="Arial" panose="020B0604020202020204" pitchFamily="34" charset="0"/>
              <a:sym typeface="Calibri"/>
            </a:endParaRPr>
          </a:p>
          <a:p>
            <a:pPr marL="342900" lvl="0" indent="-342900" algn="just">
              <a:buClr>
                <a:srgbClr val="0F243E"/>
              </a:buClr>
              <a:buSzPts val="2400"/>
              <a:buFont typeface="Noto Sans Symbols"/>
              <a:buChar char="✔"/>
            </a:pPr>
            <a:endParaRPr lang="es-ES_tradnl" sz="3600" dirty="0">
              <a:solidFill>
                <a:schemeClr val="tx1"/>
              </a:solidFill>
              <a:latin typeface="Arial" panose="020B0604020202020204" pitchFamily="34" charset="0"/>
              <a:ea typeface="Calibri"/>
              <a:cs typeface="Arial" panose="020B0604020202020204" pitchFamily="34" charset="0"/>
              <a:sym typeface="Calibri"/>
            </a:endParaRPr>
          </a:p>
          <a:p>
            <a:pPr marL="800100" lvl="1" indent="-342900" algn="just" rtl="0">
              <a:buClr>
                <a:srgbClr val="0F243E"/>
              </a:buClr>
              <a:buSzPts val="2400"/>
              <a:buFont typeface="Noto Sans Symbols"/>
              <a:buChar char="✔"/>
            </a:pPr>
            <a:r>
              <a:rPr lang="es-CL" sz="3600" b="0" i="0" u="none" strike="noStrike" cap="none" dirty="0">
                <a:solidFill>
                  <a:schemeClr val="tx1"/>
                </a:solidFill>
                <a:latin typeface="Arial" panose="020B0604020202020204" pitchFamily="34" charset="0"/>
                <a:ea typeface="Calibri"/>
                <a:cs typeface="Arial" panose="020B0604020202020204" pitchFamily="34" charset="0"/>
                <a:sym typeface="Calibri"/>
              </a:rPr>
              <a:t>Conocer el Entorno de Desarrollo</a:t>
            </a:r>
          </a:p>
          <a:p>
            <a:pPr marL="800100" lvl="1" indent="-342900" algn="just" rtl="0">
              <a:buClr>
                <a:srgbClr val="0F243E"/>
              </a:buClr>
              <a:buSzPts val="2400"/>
              <a:buFont typeface="Noto Sans Symbols"/>
              <a:buChar char="✔"/>
            </a:pPr>
            <a:r>
              <a:rPr lang="es-CL" sz="3600" b="0" i="0" u="none" strike="noStrike" cap="none" dirty="0">
                <a:solidFill>
                  <a:schemeClr val="tx1"/>
                </a:solidFill>
                <a:latin typeface="Arial" panose="020B0604020202020204" pitchFamily="34" charset="0"/>
                <a:ea typeface="Calibri"/>
                <a:cs typeface="Arial" panose="020B0604020202020204" pitchFamily="34" charset="0"/>
                <a:sym typeface="Calibri"/>
              </a:rPr>
              <a:t>Reconocer el Lenguaje de Programación Java</a:t>
            </a:r>
            <a:endParaRPr lang="es-CL" sz="3600" b="0" i="0" u="none" strike="noStrike" cap="none" dirty="0">
              <a:solidFill>
                <a:schemeClr val="tx1"/>
              </a:solidFill>
              <a:latin typeface="Arial" panose="020B0604020202020204" pitchFamily="34" charset="0"/>
              <a:cs typeface="Arial" panose="020B0604020202020204" pitchFamily="34" charset="0"/>
              <a:sym typeface="Arial"/>
            </a:endParaRPr>
          </a:p>
          <a:p>
            <a:pPr marL="800100" lvl="1" indent="-342900" algn="just" rtl="0">
              <a:buClr>
                <a:srgbClr val="0F243E"/>
              </a:buClr>
              <a:buSzPts val="2400"/>
              <a:buFont typeface="Noto Sans Symbols"/>
              <a:buChar char="✔"/>
            </a:pPr>
            <a:r>
              <a:rPr lang="es-CL" sz="3600" b="0" i="0" u="none" strike="noStrike" cap="none" dirty="0">
                <a:solidFill>
                  <a:schemeClr val="tx1"/>
                </a:solidFill>
                <a:latin typeface="Arial" panose="020B0604020202020204" pitchFamily="34" charset="0"/>
                <a:ea typeface="Calibri"/>
                <a:cs typeface="Arial" panose="020B0604020202020204" pitchFamily="34" charset="0"/>
                <a:sym typeface="Calibri"/>
              </a:rPr>
              <a:t>Diferenciar los Tipos de Datos</a:t>
            </a:r>
          </a:p>
          <a:p>
            <a:pPr marL="800100" lvl="1" indent="-342900" algn="l" rtl="0">
              <a:buClr>
                <a:srgbClr val="000000"/>
              </a:buClr>
              <a:buSzPts val="2400"/>
              <a:buFont typeface="Arial"/>
              <a:buChar char="✔"/>
            </a:pPr>
            <a:r>
              <a:rPr lang="es-CL" sz="3600" b="0" i="0" u="none" strike="noStrike" cap="none" dirty="0">
                <a:solidFill>
                  <a:schemeClr val="tx1"/>
                </a:solidFill>
                <a:latin typeface="Arial" panose="020B0604020202020204" pitchFamily="34" charset="0"/>
                <a:ea typeface="Calibri"/>
                <a:cs typeface="Arial" panose="020B0604020202020204" pitchFamily="34" charset="0"/>
                <a:sym typeface="Calibri"/>
              </a:rPr>
              <a:t>Utilizar Operadores Lógicos</a:t>
            </a:r>
            <a:endParaRPr lang="es-CL" sz="3600" dirty="0">
              <a:solidFill>
                <a:schemeClr val="tx1"/>
              </a:solidFill>
              <a:latin typeface="Arial" panose="020B0604020202020204" pitchFamily="34" charset="0"/>
              <a:cs typeface="Arial" panose="020B0604020202020204" pitchFamily="34" charset="0"/>
            </a:endParaRPr>
          </a:p>
          <a:p>
            <a:pPr marL="800100" lvl="1" indent="-342900" algn="l" rtl="0">
              <a:buClr>
                <a:srgbClr val="000000"/>
              </a:buClr>
              <a:buSzPts val="2400"/>
              <a:buFont typeface="Arial"/>
              <a:buChar char="✔"/>
            </a:pPr>
            <a:r>
              <a:rPr lang="es-CL" sz="3600" b="0" i="0" u="none" strike="noStrike" cap="none" dirty="0">
                <a:solidFill>
                  <a:schemeClr val="tx1"/>
                </a:solidFill>
                <a:latin typeface="Arial" panose="020B0604020202020204" pitchFamily="34" charset="0"/>
                <a:ea typeface="Calibri"/>
                <a:cs typeface="Arial" panose="020B0604020202020204" pitchFamily="34" charset="0"/>
                <a:sym typeface="Calibri"/>
              </a:rPr>
              <a:t>Crear Clases y Objetos</a:t>
            </a:r>
            <a:endParaRPr lang="es-CL" sz="3600" dirty="0">
              <a:solidFill>
                <a:schemeClr val="tx1"/>
              </a:solidFill>
              <a:latin typeface="Arial" panose="020B0604020202020204" pitchFamily="34" charset="0"/>
              <a:cs typeface="Arial" panose="020B0604020202020204" pitchFamily="34" charset="0"/>
            </a:endParaRPr>
          </a:p>
          <a:p>
            <a:pPr marL="800100" lvl="1" indent="-342900" algn="l" rtl="0">
              <a:buClr>
                <a:srgbClr val="000000"/>
              </a:buClr>
              <a:buSzPts val="2400"/>
              <a:buFont typeface="Arial"/>
              <a:buChar char="✔"/>
            </a:pPr>
            <a:r>
              <a:rPr lang="es-CL" sz="3600" b="0" i="0" u="none" strike="noStrike" cap="none" dirty="0">
                <a:solidFill>
                  <a:schemeClr val="tx1"/>
                </a:solidFill>
                <a:latin typeface="Arial" panose="020B0604020202020204" pitchFamily="34" charset="0"/>
                <a:ea typeface="Calibri"/>
                <a:cs typeface="Arial" panose="020B0604020202020204" pitchFamily="34" charset="0"/>
                <a:sym typeface="Calibri"/>
              </a:rPr>
              <a:t>Definir atributos y métodos</a:t>
            </a:r>
            <a:endParaRPr lang="es-CL" sz="3600" dirty="0">
              <a:solidFill>
                <a:schemeClr val="tx1"/>
              </a:solidFill>
              <a:latin typeface="Arial" panose="020B0604020202020204" pitchFamily="34" charset="0"/>
              <a:cs typeface="Arial" panose="020B0604020202020204" pitchFamily="34" charset="0"/>
            </a:endParaRPr>
          </a:p>
          <a:p>
            <a:pPr marL="0" marR="0" lvl="0" indent="0" algn="just" rtl="0">
              <a:lnSpc>
                <a:spcPct val="90000"/>
              </a:lnSpc>
              <a:spcBef>
                <a:spcPts val="0"/>
              </a:spcBef>
              <a:spcAft>
                <a:spcPts val="0"/>
              </a:spcAft>
              <a:buClr>
                <a:srgbClr val="0F243E"/>
              </a:buClr>
              <a:buSzPts val="2400"/>
              <a:buFont typeface="Arial"/>
              <a:buNone/>
            </a:pPr>
            <a:endParaRPr lang="es-CL" sz="2800" dirty="0">
              <a:solidFill>
                <a:schemeClr val="tx1"/>
              </a:solidFill>
            </a:endParaRPr>
          </a:p>
          <a:p>
            <a:pPr lvl="0" algn="just">
              <a:buClr>
                <a:srgbClr val="0F243E"/>
              </a:buClr>
              <a:buSzPts val="2400"/>
            </a:pPr>
            <a:endParaRPr lang="es-CL" sz="3600" dirty="0">
              <a:solidFill>
                <a:srgbClr val="0F243E"/>
              </a:solidFill>
              <a:latin typeface="Arial" panose="020B0604020202020204" pitchFamily="34" charset="0"/>
              <a:cs typeface="Arial" panose="020B0604020202020204" pitchFamily="34" charset="0"/>
              <a:sym typeface="Franklin Gothic"/>
            </a:endParaRPr>
          </a:p>
          <a:p>
            <a:pPr marL="342900" indent="-342900" algn="just">
              <a:buClr>
                <a:schemeClr val="dk1"/>
              </a:buClr>
              <a:buSzPts val="2400"/>
            </a:pPr>
            <a:endParaRPr lang="es-CL" sz="4400" dirty="0">
              <a:solidFill>
                <a:schemeClr val="dk1"/>
              </a:solidFill>
              <a:latin typeface="Calibri"/>
              <a:cs typeface="Calibri"/>
            </a:endParaRPr>
          </a:p>
          <a:p>
            <a:pPr lvl="4"/>
            <a:endParaRPr lang="es-ES_tradnl" sz="12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04094899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07D15BE-E3B2-F743-9878-F149B7D92C0C}"/>
              </a:ext>
            </a:extLst>
          </p:cNvPr>
          <p:cNvSpPr>
            <a:spLocks noGrp="1"/>
          </p:cNvSpPr>
          <p:nvPr>
            <p:ph type="title"/>
          </p:nvPr>
        </p:nvSpPr>
        <p:spPr>
          <a:xfrm>
            <a:off x="7461250" y="8016875"/>
            <a:ext cx="9020022" cy="3046988"/>
          </a:xfrm>
        </p:spPr>
        <p:txBody>
          <a:bodyPr/>
          <a:lstStyle/>
          <a:p>
            <a:r>
              <a:rPr lang="es-CL" sz="6600" dirty="0"/>
              <a:t>¿Qué te resultó difícil entender?</a:t>
            </a:r>
            <a:br>
              <a:rPr lang="es-CL" sz="6600" dirty="0">
                <a:solidFill>
                  <a:schemeClr val="tx1"/>
                </a:solidFill>
              </a:rPr>
            </a:br>
            <a:endParaRPr lang="es-CL" sz="6600" dirty="0"/>
          </a:p>
        </p:txBody>
      </p:sp>
    </p:spTree>
    <p:extLst>
      <p:ext uri="{BB962C8B-B14F-4D97-AF65-F5344CB8AC3E}">
        <p14:creationId xmlns:p14="http://schemas.microsoft.com/office/powerpoint/2010/main" val="1520246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11FCC6-3B49-9D46-8B62-80E94C906F0A}"/>
              </a:ext>
            </a:extLst>
          </p:cNvPr>
          <p:cNvSpPr>
            <a:spLocks noGrp="1"/>
          </p:cNvSpPr>
          <p:nvPr>
            <p:ph type="title"/>
          </p:nvPr>
        </p:nvSpPr>
        <p:spPr/>
        <p:txBody>
          <a:bodyPr/>
          <a:lstStyle/>
          <a:p>
            <a:r>
              <a:rPr lang="es-CL" dirty="0"/>
              <a:t>Entorno de Desarrollo</a:t>
            </a:r>
          </a:p>
        </p:txBody>
      </p:sp>
      <p:sp>
        <p:nvSpPr>
          <p:cNvPr id="9" name="Marcador de texto 3">
            <a:extLst>
              <a:ext uri="{FF2B5EF4-FFF2-40B4-BE49-F238E27FC236}">
                <a16:creationId xmlns:a16="http://schemas.microsoft.com/office/drawing/2014/main" id="{065353A1-4022-2DDA-EAE3-A14E27284EFB}"/>
              </a:ext>
            </a:extLst>
          </p:cNvPr>
          <p:cNvSpPr txBox="1">
            <a:spLocks/>
          </p:cNvSpPr>
          <p:nvPr/>
        </p:nvSpPr>
        <p:spPr>
          <a:xfrm>
            <a:off x="755650" y="1920874"/>
            <a:ext cx="18664662" cy="8673881"/>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0" marR="0" lvl="0" indent="0" algn="just" rtl="0">
              <a:lnSpc>
                <a:spcPct val="100000"/>
              </a:lnSpc>
              <a:spcBef>
                <a:spcPts val="0"/>
              </a:spcBef>
              <a:spcAft>
                <a:spcPts val="0"/>
              </a:spcAft>
              <a:buNone/>
            </a:pPr>
            <a:r>
              <a:rPr lang="es-CL" sz="3600" b="0" i="0" u="none" strike="noStrike" cap="none" dirty="0">
                <a:solidFill>
                  <a:schemeClr val="tx1"/>
                </a:solidFill>
                <a:latin typeface="Arial" panose="020B0604020202020204" pitchFamily="34" charset="0"/>
                <a:ea typeface="Calibri"/>
                <a:cs typeface="Arial" panose="020B0604020202020204" pitchFamily="34" charset="0"/>
                <a:sym typeface="Calibri"/>
              </a:rPr>
              <a:t>Un </a:t>
            </a:r>
            <a:r>
              <a:rPr lang="es-CL" sz="3600" b="1" i="0" u="none" strike="noStrike" cap="none" dirty="0">
                <a:solidFill>
                  <a:schemeClr val="tx1"/>
                </a:solidFill>
                <a:latin typeface="Arial" panose="020B0604020202020204" pitchFamily="34" charset="0"/>
                <a:ea typeface="Calibri"/>
                <a:cs typeface="Arial" panose="020B0604020202020204" pitchFamily="34" charset="0"/>
                <a:sym typeface="Calibri"/>
              </a:rPr>
              <a:t>entorno de desarrollo integrado</a:t>
            </a:r>
            <a:r>
              <a:rPr lang="es-CL" sz="3600" b="1" i="0" u="none" strike="noStrike" cap="none" baseline="30000" dirty="0">
                <a:solidFill>
                  <a:schemeClr val="tx1"/>
                </a:solidFill>
                <a:latin typeface="Arial" panose="020B0604020202020204" pitchFamily="34" charset="0"/>
                <a:ea typeface="Calibri"/>
                <a:cs typeface="Arial" panose="020B0604020202020204" pitchFamily="34" charset="0"/>
                <a:sym typeface="Calibri"/>
              </a:rPr>
              <a:t> </a:t>
            </a:r>
            <a:r>
              <a:rPr lang="es-CL" sz="3600" b="0" i="0" u="none" strike="noStrike" cap="none" dirty="0">
                <a:solidFill>
                  <a:schemeClr val="tx1"/>
                </a:solidFill>
                <a:latin typeface="Arial" panose="020B0604020202020204" pitchFamily="34" charset="0"/>
                <a:ea typeface="Calibri"/>
                <a:cs typeface="Arial" panose="020B0604020202020204" pitchFamily="34" charset="0"/>
                <a:sym typeface="Calibri"/>
              </a:rPr>
              <a:t>(Integrated Development Environment), más conocido como </a:t>
            </a:r>
            <a:r>
              <a:rPr lang="es-CL" sz="3600" b="1" i="0" u="none" strike="noStrike" cap="none" dirty="0">
                <a:solidFill>
                  <a:schemeClr val="tx1"/>
                </a:solidFill>
                <a:latin typeface="Arial" panose="020B0604020202020204" pitchFamily="34" charset="0"/>
                <a:ea typeface="Calibri"/>
                <a:cs typeface="Arial" panose="020B0604020202020204" pitchFamily="34" charset="0"/>
                <a:sym typeface="Calibri"/>
              </a:rPr>
              <a:t>IDE</a:t>
            </a:r>
            <a:r>
              <a:rPr lang="es-CL" sz="3600" b="0" i="0" u="none" strike="noStrike" cap="none" dirty="0">
                <a:solidFill>
                  <a:schemeClr val="tx1"/>
                </a:solidFill>
                <a:latin typeface="Arial" panose="020B0604020202020204" pitchFamily="34" charset="0"/>
                <a:ea typeface="Calibri"/>
                <a:cs typeface="Arial" panose="020B0604020202020204" pitchFamily="34" charset="0"/>
                <a:sym typeface="Calibri"/>
              </a:rPr>
              <a:t>, es una aplicación  que proporciona servicios para facilitar al programador el desarrollo del software.</a:t>
            </a:r>
          </a:p>
          <a:p>
            <a:pPr marL="0" marR="0" lvl="0" indent="0" algn="just" rtl="0">
              <a:lnSpc>
                <a:spcPct val="100000"/>
              </a:lnSpc>
              <a:spcBef>
                <a:spcPts val="0"/>
              </a:spcBef>
              <a:spcAft>
                <a:spcPts val="0"/>
              </a:spcAft>
              <a:buNone/>
            </a:pPr>
            <a:endParaRPr lang="es-CL" sz="3600" b="0" i="0" u="none" strike="noStrike" cap="none" dirty="0">
              <a:solidFill>
                <a:srgbClr val="222222"/>
              </a:solidFill>
              <a:latin typeface="Arial" panose="020B0604020202020204" pitchFamily="34" charset="0"/>
              <a:ea typeface="Calibri"/>
              <a:cs typeface="Arial" panose="020B0604020202020204" pitchFamily="34" charset="0"/>
              <a:sym typeface="Calibri"/>
            </a:endParaRPr>
          </a:p>
          <a:p>
            <a:pPr marL="0" marR="0" lvl="0" indent="0" algn="just" rtl="0">
              <a:lnSpc>
                <a:spcPct val="100000"/>
              </a:lnSpc>
              <a:spcBef>
                <a:spcPts val="0"/>
              </a:spcBef>
              <a:spcAft>
                <a:spcPts val="0"/>
              </a:spcAft>
              <a:buNone/>
            </a:pPr>
            <a:endParaRPr lang="es-CL" sz="3600" dirty="0">
              <a:latin typeface="Arial" panose="020B0604020202020204" pitchFamily="34" charset="0"/>
              <a:cs typeface="Arial" panose="020B0604020202020204" pitchFamily="34" charset="0"/>
            </a:endParaRPr>
          </a:p>
          <a:p>
            <a:pPr marL="0" marR="0" lvl="0" indent="0" algn="just" rtl="0">
              <a:lnSpc>
                <a:spcPct val="100000"/>
              </a:lnSpc>
              <a:spcBef>
                <a:spcPts val="0"/>
              </a:spcBef>
              <a:spcAft>
                <a:spcPts val="0"/>
              </a:spcAft>
              <a:buNone/>
            </a:pPr>
            <a:r>
              <a:rPr lang="es-CL" sz="3600" b="0" i="0" u="none" strike="noStrike" cap="none" dirty="0">
                <a:solidFill>
                  <a:schemeClr val="tx1"/>
                </a:solidFill>
                <a:latin typeface="Arial" panose="020B0604020202020204" pitchFamily="34" charset="0"/>
                <a:ea typeface="Calibri"/>
                <a:cs typeface="Arial" panose="020B0604020202020204" pitchFamily="34" charset="0"/>
                <a:sym typeface="Calibri"/>
              </a:rPr>
              <a:t>Generalmente, un IDE tiene un editor de código fuente, herramientas de construcción automáticas, autocompletado inteligente, un depurador y compilador.</a:t>
            </a:r>
            <a:endParaRPr lang="es-CL" sz="3600" dirty="0">
              <a:solidFill>
                <a:schemeClr val="tx1"/>
              </a:solidFill>
              <a:latin typeface="Arial" panose="020B0604020202020204" pitchFamily="34" charset="0"/>
              <a:cs typeface="Arial" panose="020B0604020202020204" pitchFamily="34" charset="0"/>
            </a:endParaRPr>
          </a:p>
          <a:p>
            <a:pPr lvl="4"/>
            <a:endParaRPr lang="es-ES_tradnl" sz="1200" dirty="0">
              <a:latin typeface="Calibri" panose="020F0502020204030204" pitchFamily="34" charset="0"/>
              <a:cs typeface="Calibri" panose="020F0502020204030204" pitchFamily="34" charset="0"/>
            </a:endParaRPr>
          </a:p>
        </p:txBody>
      </p:sp>
      <p:sp>
        <p:nvSpPr>
          <p:cNvPr id="4" name="Google Shape;133;p7">
            <a:extLst>
              <a:ext uri="{FF2B5EF4-FFF2-40B4-BE49-F238E27FC236}">
                <a16:creationId xmlns:a16="http://schemas.microsoft.com/office/drawing/2014/main" id="{1744CC91-C5E2-11C4-D357-F61C991CB831}"/>
              </a:ext>
            </a:extLst>
          </p:cNvPr>
          <p:cNvSpPr/>
          <p:nvPr/>
        </p:nvSpPr>
        <p:spPr>
          <a:xfrm>
            <a:off x="7755972" y="7483475"/>
            <a:ext cx="4592156" cy="1371600"/>
          </a:xfrm>
          <a:custGeom>
            <a:avLst/>
            <a:gdLst/>
            <a:ahLst/>
            <a:cxnLst/>
            <a:rect l="l" t="t" r="r" b="b"/>
            <a:pathLst>
              <a:path w="2643256" h="728869" extrusionOk="0">
                <a:moveTo>
                  <a:pt x="0" y="0"/>
                </a:moveTo>
                <a:cubicBezTo>
                  <a:pt x="178146" y="-5058"/>
                  <a:pt x="286097" y="30351"/>
                  <a:pt x="502219" y="0"/>
                </a:cubicBezTo>
                <a:cubicBezTo>
                  <a:pt x="718341" y="-30351"/>
                  <a:pt x="735405" y="27302"/>
                  <a:pt x="951572" y="0"/>
                </a:cubicBezTo>
                <a:cubicBezTo>
                  <a:pt x="1167739" y="-27302"/>
                  <a:pt x="1282541" y="231"/>
                  <a:pt x="1533088" y="0"/>
                </a:cubicBezTo>
                <a:cubicBezTo>
                  <a:pt x="1783635" y="-231"/>
                  <a:pt x="1914881" y="22681"/>
                  <a:pt x="2035307" y="0"/>
                </a:cubicBezTo>
                <a:cubicBezTo>
                  <a:pt x="2155733" y="-22681"/>
                  <a:pt x="2356881" y="21394"/>
                  <a:pt x="2643256" y="0"/>
                </a:cubicBezTo>
                <a:cubicBezTo>
                  <a:pt x="2682876" y="179052"/>
                  <a:pt x="2613371" y="290465"/>
                  <a:pt x="2643256" y="379012"/>
                </a:cubicBezTo>
                <a:cubicBezTo>
                  <a:pt x="2673141" y="467559"/>
                  <a:pt x="2613181" y="645769"/>
                  <a:pt x="2643256" y="728869"/>
                </a:cubicBezTo>
                <a:cubicBezTo>
                  <a:pt x="2474636" y="763057"/>
                  <a:pt x="2334111" y="702313"/>
                  <a:pt x="2114605" y="728869"/>
                </a:cubicBezTo>
                <a:cubicBezTo>
                  <a:pt x="1895099" y="755425"/>
                  <a:pt x="1869955" y="675833"/>
                  <a:pt x="1665251" y="728869"/>
                </a:cubicBezTo>
                <a:cubicBezTo>
                  <a:pt x="1460547" y="781905"/>
                  <a:pt x="1339719" y="682138"/>
                  <a:pt x="1136600" y="728869"/>
                </a:cubicBezTo>
                <a:cubicBezTo>
                  <a:pt x="933481" y="775600"/>
                  <a:pt x="842571" y="710981"/>
                  <a:pt x="607949" y="728869"/>
                </a:cubicBezTo>
                <a:cubicBezTo>
                  <a:pt x="373327" y="746757"/>
                  <a:pt x="189677" y="661793"/>
                  <a:pt x="0" y="728869"/>
                </a:cubicBezTo>
                <a:cubicBezTo>
                  <a:pt x="-14" y="605533"/>
                  <a:pt x="19275" y="505160"/>
                  <a:pt x="0" y="349857"/>
                </a:cubicBezTo>
                <a:cubicBezTo>
                  <a:pt x="-19275" y="194554"/>
                  <a:pt x="33629" y="77461"/>
                  <a:pt x="0" y="0"/>
                </a:cubicBezTo>
                <a:close/>
              </a:path>
            </a:pathLst>
          </a:custGeom>
          <a:no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s-CL" sz="3600" b="0" i="0" u="none" strike="noStrike" cap="none" dirty="0">
                <a:solidFill>
                  <a:srgbClr val="000000"/>
                </a:solidFill>
                <a:latin typeface="Arial" panose="020B0604020202020204" pitchFamily="34" charset="0"/>
                <a:ea typeface="Century Gothic"/>
                <a:cs typeface="Arial" panose="020B0604020202020204" pitchFamily="34" charset="0"/>
                <a:sym typeface="Century Gothic"/>
              </a:rPr>
              <a:t>Facilita la vida del programador</a:t>
            </a:r>
            <a:endParaRPr lang="es-CL" sz="3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126683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11FCC6-3B49-9D46-8B62-80E94C906F0A}"/>
              </a:ext>
            </a:extLst>
          </p:cNvPr>
          <p:cNvSpPr>
            <a:spLocks noGrp="1"/>
          </p:cNvSpPr>
          <p:nvPr>
            <p:ph type="title"/>
          </p:nvPr>
        </p:nvSpPr>
        <p:spPr/>
        <p:txBody>
          <a:bodyPr/>
          <a:lstStyle/>
          <a:p>
            <a:r>
              <a:rPr lang="es-CL" dirty="0"/>
              <a:t>Entorno de Desarrollo</a:t>
            </a:r>
          </a:p>
        </p:txBody>
      </p:sp>
      <p:sp>
        <p:nvSpPr>
          <p:cNvPr id="5" name="Marcador de texto 3">
            <a:extLst>
              <a:ext uri="{FF2B5EF4-FFF2-40B4-BE49-F238E27FC236}">
                <a16:creationId xmlns:a16="http://schemas.microsoft.com/office/drawing/2014/main" id="{96B2B5F8-1266-F9D8-8342-1A8CBAA081BD}"/>
              </a:ext>
            </a:extLst>
          </p:cNvPr>
          <p:cNvSpPr txBox="1">
            <a:spLocks/>
          </p:cNvSpPr>
          <p:nvPr/>
        </p:nvSpPr>
        <p:spPr>
          <a:xfrm>
            <a:off x="755650" y="1920874"/>
            <a:ext cx="18664662" cy="8991601"/>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0" marR="0" lvl="0" indent="0" algn="just" rtl="0">
              <a:lnSpc>
                <a:spcPct val="100000"/>
              </a:lnSpc>
              <a:spcBef>
                <a:spcPts val="0"/>
              </a:spcBef>
              <a:spcAft>
                <a:spcPts val="0"/>
              </a:spcAft>
              <a:buNone/>
            </a:pPr>
            <a:r>
              <a:rPr lang="es-CL" sz="3600" b="0" i="0" u="none" strike="noStrike" cap="none" dirty="0">
                <a:solidFill>
                  <a:srgbClr val="222222"/>
                </a:solidFill>
                <a:latin typeface="Arial" panose="020B0604020202020204" pitchFamily="34" charset="0"/>
                <a:ea typeface="Calibri"/>
                <a:cs typeface="Arial" panose="020B0604020202020204" pitchFamily="34" charset="0"/>
                <a:sym typeface="Calibri"/>
              </a:rPr>
              <a:t>El IDE nos ofrece muchas más funciones que un editor de texto, soporta muchos tipos de lenguajes de programación y la mayoría son de tipo open source, esto es, de descarga gratuita.</a:t>
            </a:r>
          </a:p>
          <a:p>
            <a:pPr marL="342900" indent="-342900" algn="just">
              <a:buClr>
                <a:schemeClr val="dk1"/>
              </a:buClr>
              <a:buSzPts val="2400"/>
            </a:pPr>
            <a:endParaRPr lang="es-CL" sz="4400" dirty="0">
              <a:solidFill>
                <a:schemeClr val="dk1"/>
              </a:solidFill>
              <a:latin typeface="Calibri"/>
              <a:cs typeface="Calibri"/>
            </a:endParaRPr>
          </a:p>
          <a:p>
            <a:pPr lvl="4"/>
            <a:endParaRPr lang="es-ES_tradnl" sz="1200" dirty="0">
              <a:latin typeface="Calibri" panose="020F0502020204030204" pitchFamily="34" charset="0"/>
              <a:cs typeface="Calibri" panose="020F0502020204030204" pitchFamily="34" charset="0"/>
            </a:endParaRPr>
          </a:p>
        </p:txBody>
      </p:sp>
      <p:pic>
        <p:nvPicPr>
          <p:cNvPr id="3" name="Google Shape;132;p7">
            <a:extLst>
              <a:ext uri="{FF2B5EF4-FFF2-40B4-BE49-F238E27FC236}">
                <a16:creationId xmlns:a16="http://schemas.microsoft.com/office/drawing/2014/main" id="{6C33E489-C1BD-781F-9FCA-400C37329F18}"/>
              </a:ext>
            </a:extLst>
          </p:cNvPr>
          <p:cNvPicPr preferRelativeResize="0"/>
          <p:nvPr/>
        </p:nvPicPr>
        <p:blipFill rotWithShape="1">
          <a:blip r:embed="rId2">
            <a:alphaModFix/>
          </a:blip>
          <a:srcRect/>
          <a:stretch/>
        </p:blipFill>
        <p:spPr>
          <a:xfrm>
            <a:off x="6853682" y="4664075"/>
            <a:ext cx="6396735" cy="3815365"/>
          </a:xfrm>
          <a:custGeom>
            <a:avLst/>
            <a:gdLst/>
            <a:ahLst/>
            <a:cxnLst/>
            <a:rect l="l" t="t" r="r" b="b"/>
            <a:pathLst>
              <a:path w="2643256" h="1692020" fill="none" extrusionOk="0">
                <a:moveTo>
                  <a:pt x="0" y="0"/>
                </a:moveTo>
                <a:cubicBezTo>
                  <a:pt x="238948" y="-33677"/>
                  <a:pt x="386438" y="39801"/>
                  <a:pt x="502219" y="0"/>
                </a:cubicBezTo>
                <a:cubicBezTo>
                  <a:pt x="618000" y="-39801"/>
                  <a:pt x="772617" y="44250"/>
                  <a:pt x="951572" y="0"/>
                </a:cubicBezTo>
                <a:cubicBezTo>
                  <a:pt x="1130527" y="-44250"/>
                  <a:pt x="1281510" y="32219"/>
                  <a:pt x="1427358" y="0"/>
                </a:cubicBezTo>
                <a:cubicBezTo>
                  <a:pt x="1573206" y="-32219"/>
                  <a:pt x="1732599" y="50341"/>
                  <a:pt x="1982442" y="0"/>
                </a:cubicBezTo>
                <a:cubicBezTo>
                  <a:pt x="2232285" y="-50341"/>
                  <a:pt x="2360403" y="49789"/>
                  <a:pt x="2643256" y="0"/>
                </a:cubicBezTo>
                <a:cubicBezTo>
                  <a:pt x="2687442" y="179497"/>
                  <a:pt x="2626361" y="348133"/>
                  <a:pt x="2643256" y="530166"/>
                </a:cubicBezTo>
                <a:cubicBezTo>
                  <a:pt x="2660151" y="712199"/>
                  <a:pt x="2591509" y="815396"/>
                  <a:pt x="2643256" y="1043412"/>
                </a:cubicBezTo>
                <a:cubicBezTo>
                  <a:pt x="2695003" y="1271428"/>
                  <a:pt x="2601166" y="1503148"/>
                  <a:pt x="2643256" y="1692020"/>
                </a:cubicBezTo>
                <a:cubicBezTo>
                  <a:pt x="2397585" y="1721334"/>
                  <a:pt x="2301765" y="1664355"/>
                  <a:pt x="2114605" y="1692020"/>
                </a:cubicBezTo>
                <a:cubicBezTo>
                  <a:pt x="1927445" y="1719685"/>
                  <a:pt x="1772955" y="1635952"/>
                  <a:pt x="1638819" y="1692020"/>
                </a:cubicBezTo>
                <a:cubicBezTo>
                  <a:pt x="1504683" y="1748088"/>
                  <a:pt x="1261958" y="1654829"/>
                  <a:pt x="1057302" y="1692020"/>
                </a:cubicBezTo>
                <a:cubicBezTo>
                  <a:pt x="852646" y="1729211"/>
                  <a:pt x="771314" y="1635297"/>
                  <a:pt x="555084" y="1692020"/>
                </a:cubicBezTo>
                <a:cubicBezTo>
                  <a:pt x="338854" y="1748743"/>
                  <a:pt x="272099" y="1680424"/>
                  <a:pt x="0" y="1692020"/>
                </a:cubicBezTo>
                <a:cubicBezTo>
                  <a:pt x="-48418" y="1517692"/>
                  <a:pt x="43103" y="1261293"/>
                  <a:pt x="0" y="1111093"/>
                </a:cubicBezTo>
                <a:cubicBezTo>
                  <a:pt x="-43103" y="960893"/>
                  <a:pt x="55785" y="698780"/>
                  <a:pt x="0" y="564007"/>
                </a:cubicBezTo>
                <a:cubicBezTo>
                  <a:pt x="-55785" y="429234"/>
                  <a:pt x="50178" y="159861"/>
                  <a:pt x="0" y="0"/>
                </a:cubicBezTo>
                <a:close/>
              </a:path>
              <a:path w="2643256" h="1692020" extrusionOk="0">
                <a:moveTo>
                  <a:pt x="0" y="0"/>
                </a:moveTo>
                <a:cubicBezTo>
                  <a:pt x="178146" y="-5058"/>
                  <a:pt x="286097" y="30351"/>
                  <a:pt x="502219" y="0"/>
                </a:cubicBezTo>
                <a:cubicBezTo>
                  <a:pt x="718341" y="-30351"/>
                  <a:pt x="735405" y="27302"/>
                  <a:pt x="951572" y="0"/>
                </a:cubicBezTo>
                <a:cubicBezTo>
                  <a:pt x="1167739" y="-27302"/>
                  <a:pt x="1282541" y="231"/>
                  <a:pt x="1533088" y="0"/>
                </a:cubicBezTo>
                <a:cubicBezTo>
                  <a:pt x="1783635" y="-231"/>
                  <a:pt x="1914881" y="22681"/>
                  <a:pt x="2035307" y="0"/>
                </a:cubicBezTo>
                <a:cubicBezTo>
                  <a:pt x="2155733" y="-22681"/>
                  <a:pt x="2356881" y="21394"/>
                  <a:pt x="2643256" y="0"/>
                </a:cubicBezTo>
                <a:cubicBezTo>
                  <a:pt x="2649168" y="243867"/>
                  <a:pt x="2621704" y="443815"/>
                  <a:pt x="2643256" y="597847"/>
                </a:cubicBezTo>
                <a:cubicBezTo>
                  <a:pt x="2664808" y="751879"/>
                  <a:pt x="2605905" y="924013"/>
                  <a:pt x="2643256" y="1161854"/>
                </a:cubicBezTo>
                <a:cubicBezTo>
                  <a:pt x="2680607" y="1399695"/>
                  <a:pt x="2630417" y="1454395"/>
                  <a:pt x="2643256" y="1692020"/>
                </a:cubicBezTo>
                <a:cubicBezTo>
                  <a:pt x="2498029" y="1692745"/>
                  <a:pt x="2300494" y="1663145"/>
                  <a:pt x="2167470" y="1692020"/>
                </a:cubicBezTo>
                <a:cubicBezTo>
                  <a:pt x="2034446" y="1720895"/>
                  <a:pt x="1841938" y="1645289"/>
                  <a:pt x="1638819" y="1692020"/>
                </a:cubicBezTo>
                <a:cubicBezTo>
                  <a:pt x="1435700" y="1738751"/>
                  <a:pt x="1344790" y="1674132"/>
                  <a:pt x="1110168" y="1692020"/>
                </a:cubicBezTo>
                <a:cubicBezTo>
                  <a:pt x="875546" y="1709908"/>
                  <a:pt x="747557" y="1632705"/>
                  <a:pt x="607949" y="1692020"/>
                </a:cubicBezTo>
                <a:cubicBezTo>
                  <a:pt x="468341" y="1751335"/>
                  <a:pt x="217763" y="1647006"/>
                  <a:pt x="0" y="1692020"/>
                </a:cubicBezTo>
                <a:cubicBezTo>
                  <a:pt x="-31813" y="1543379"/>
                  <a:pt x="2597" y="1343219"/>
                  <a:pt x="0" y="1094173"/>
                </a:cubicBezTo>
                <a:cubicBezTo>
                  <a:pt x="-2597" y="845127"/>
                  <a:pt x="46645" y="777239"/>
                  <a:pt x="0" y="496326"/>
                </a:cubicBezTo>
                <a:cubicBezTo>
                  <a:pt x="-46645" y="215413"/>
                  <a:pt x="44941" y="135143"/>
                  <a:pt x="0" y="0"/>
                </a:cubicBezTo>
                <a:close/>
              </a:path>
            </a:pathLst>
          </a:custGeom>
          <a:noFill/>
          <a:ln w="9525" cap="flat" cmpd="sng">
            <a:solidFill>
              <a:srgbClr val="7F7F7F"/>
            </a:solidFill>
            <a:prstDash val="solid"/>
            <a:round/>
            <a:headEnd type="none" w="sm" len="sm"/>
            <a:tailEnd type="none" w="sm" len="sm"/>
          </a:ln>
        </p:spPr>
      </p:pic>
      <p:sp>
        <p:nvSpPr>
          <p:cNvPr id="6" name="Google Shape;133;p7">
            <a:extLst>
              <a:ext uri="{FF2B5EF4-FFF2-40B4-BE49-F238E27FC236}">
                <a16:creationId xmlns:a16="http://schemas.microsoft.com/office/drawing/2014/main" id="{CDA77BD7-4E61-75FC-BFBD-B401B869AB97}"/>
              </a:ext>
            </a:extLst>
          </p:cNvPr>
          <p:cNvSpPr/>
          <p:nvPr/>
        </p:nvSpPr>
        <p:spPr>
          <a:xfrm>
            <a:off x="7791903" y="9041272"/>
            <a:ext cx="4592156" cy="1371600"/>
          </a:xfrm>
          <a:custGeom>
            <a:avLst/>
            <a:gdLst/>
            <a:ahLst/>
            <a:cxnLst/>
            <a:rect l="l" t="t" r="r" b="b"/>
            <a:pathLst>
              <a:path w="2643256" h="728869" extrusionOk="0">
                <a:moveTo>
                  <a:pt x="0" y="0"/>
                </a:moveTo>
                <a:cubicBezTo>
                  <a:pt x="178146" y="-5058"/>
                  <a:pt x="286097" y="30351"/>
                  <a:pt x="502219" y="0"/>
                </a:cubicBezTo>
                <a:cubicBezTo>
                  <a:pt x="718341" y="-30351"/>
                  <a:pt x="735405" y="27302"/>
                  <a:pt x="951572" y="0"/>
                </a:cubicBezTo>
                <a:cubicBezTo>
                  <a:pt x="1167739" y="-27302"/>
                  <a:pt x="1282541" y="231"/>
                  <a:pt x="1533088" y="0"/>
                </a:cubicBezTo>
                <a:cubicBezTo>
                  <a:pt x="1783635" y="-231"/>
                  <a:pt x="1914881" y="22681"/>
                  <a:pt x="2035307" y="0"/>
                </a:cubicBezTo>
                <a:cubicBezTo>
                  <a:pt x="2155733" y="-22681"/>
                  <a:pt x="2356881" y="21394"/>
                  <a:pt x="2643256" y="0"/>
                </a:cubicBezTo>
                <a:cubicBezTo>
                  <a:pt x="2682876" y="179052"/>
                  <a:pt x="2613371" y="290465"/>
                  <a:pt x="2643256" y="379012"/>
                </a:cubicBezTo>
                <a:cubicBezTo>
                  <a:pt x="2673141" y="467559"/>
                  <a:pt x="2613181" y="645769"/>
                  <a:pt x="2643256" y="728869"/>
                </a:cubicBezTo>
                <a:cubicBezTo>
                  <a:pt x="2474636" y="763057"/>
                  <a:pt x="2334111" y="702313"/>
                  <a:pt x="2114605" y="728869"/>
                </a:cubicBezTo>
                <a:cubicBezTo>
                  <a:pt x="1895099" y="755425"/>
                  <a:pt x="1869955" y="675833"/>
                  <a:pt x="1665251" y="728869"/>
                </a:cubicBezTo>
                <a:cubicBezTo>
                  <a:pt x="1460547" y="781905"/>
                  <a:pt x="1339719" y="682138"/>
                  <a:pt x="1136600" y="728869"/>
                </a:cubicBezTo>
                <a:cubicBezTo>
                  <a:pt x="933481" y="775600"/>
                  <a:pt x="842571" y="710981"/>
                  <a:pt x="607949" y="728869"/>
                </a:cubicBezTo>
                <a:cubicBezTo>
                  <a:pt x="373327" y="746757"/>
                  <a:pt x="189677" y="661793"/>
                  <a:pt x="0" y="728869"/>
                </a:cubicBezTo>
                <a:cubicBezTo>
                  <a:pt x="-14" y="605533"/>
                  <a:pt x="19275" y="505160"/>
                  <a:pt x="0" y="349857"/>
                </a:cubicBezTo>
                <a:cubicBezTo>
                  <a:pt x="-19275" y="194554"/>
                  <a:pt x="33629" y="77461"/>
                  <a:pt x="0" y="0"/>
                </a:cubicBezTo>
                <a:close/>
              </a:path>
            </a:pathLst>
          </a:custGeom>
          <a:no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s-CL" sz="3600" b="0" i="0" u="none" strike="noStrike" cap="none" dirty="0">
                <a:solidFill>
                  <a:srgbClr val="000000"/>
                </a:solidFill>
                <a:latin typeface="Arial" panose="020B0604020202020204" pitchFamily="34" charset="0"/>
                <a:ea typeface="Century Gothic"/>
                <a:cs typeface="Arial" panose="020B0604020202020204" pitchFamily="34" charset="0"/>
                <a:sym typeface="Century Gothic"/>
              </a:rPr>
              <a:t>Facilita la vida del programador</a:t>
            </a:r>
            <a:endParaRPr lang="es-CL" sz="3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549279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11FCC6-3B49-9D46-8B62-80E94C906F0A}"/>
              </a:ext>
            </a:extLst>
          </p:cNvPr>
          <p:cNvSpPr>
            <a:spLocks noGrp="1"/>
          </p:cNvSpPr>
          <p:nvPr>
            <p:ph type="title"/>
          </p:nvPr>
        </p:nvSpPr>
        <p:spPr/>
        <p:txBody>
          <a:bodyPr/>
          <a:lstStyle/>
          <a:p>
            <a:r>
              <a:rPr lang="es-CL" dirty="0"/>
              <a:t>Entorno de Desarrollo</a:t>
            </a:r>
          </a:p>
        </p:txBody>
      </p:sp>
      <p:sp>
        <p:nvSpPr>
          <p:cNvPr id="5" name="Marcador de texto 3">
            <a:extLst>
              <a:ext uri="{FF2B5EF4-FFF2-40B4-BE49-F238E27FC236}">
                <a16:creationId xmlns:a16="http://schemas.microsoft.com/office/drawing/2014/main" id="{96B2B5F8-1266-F9D8-8342-1A8CBAA081BD}"/>
              </a:ext>
            </a:extLst>
          </p:cNvPr>
          <p:cNvSpPr txBox="1">
            <a:spLocks/>
          </p:cNvSpPr>
          <p:nvPr/>
        </p:nvSpPr>
        <p:spPr>
          <a:xfrm>
            <a:off x="755650" y="1920874"/>
            <a:ext cx="18664662" cy="8991601"/>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0" marR="0" lvl="0" indent="0" algn="just" rtl="0">
              <a:lnSpc>
                <a:spcPct val="100000"/>
              </a:lnSpc>
              <a:spcBef>
                <a:spcPts val="0"/>
              </a:spcBef>
              <a:spcAft>
                <a:spcPts val="0"/>
              </a:spcAft>
              <a:buNone/>
            </a:pPr>
            <a:r>
              <a:rPr lang="es-MX" sz="3600" b="0" i="0" u="none" strike="noStrike" cap="none" dirty="0">
                <a:solidFill>
                  <a:srgbClr val="222222"/>
                </a:solidFill>
                <a:latin typeface="Arial" panose="020B0604020202020204" pitchFamily="34" charset="0"/>
                <a:ea typeface="Calibri"/>
                <a:cs typeface="Arial" panose="020B0604020202020204" pitchFamily="34" charset="0"/>
                <a:sym typeface="Calibri"/>
              </a:rPr>
              <a:t>Hay muchos IDE de Java populares, como:</a:t>
            </a:r>
            <a:endParaRPr lang="es-MX" sz="3600" dirty="0">
              <a:latin typeface="Arial" panose="020B0604020202020204" pitchFamily="34" charset="0"/>
              <a:cs typeface="Arial" panose="020B0604020202020204" pitchFamily="34" charset="0"/>
            </a:endParaRPr>
          </a:p>
          <a:p>
            <a:pPr marL="0" marR="0" lvl="0" indent="0" algn="just" rtl="0">
              <a:lnSpc>
                <a:spcPct val="100000"/>
              </a:lnSpc>
              <a:spcBef>
                <a:spcPts val="0"/>
              </a:spcBef>
              <a:spcAft>
                <a:spcPts val="0"/>
              </a:spcAft>
              <a:buNone/>
            </a:pPr>
            <a:endParaRPr lang="es-MX" sz="3600" b="0" i="0" u="none" strike="noStrike" cap="none" dirty="0">
              <a:solidFill>
                <a:srgbClr val="222222"/>
              </a:solidFill>
              <a:latin typeface="Arial" panose="020B0604020202020204" pitchFamily="34" charset="0"/>
              <a:ea typeface="Calibri"/>
              <a:cs typeface="Arial" panose="020B0604020202020204" pitchFamily="34" charset="0"/>
              <a:sym typeface="Calibri"/>
            </a:endParaRPr>
          </a:p>
          <a:p>
            <a:pPr marL="0" marR="0" lvl="3" indent="0" algn="just" rtl="0">
              <a:lnSpc>
                <a:spcPct val="100000"/>
              </a:lnSpc>
              <a:spcBef>
                <a:spcPts val="0"/>
              </a:spcBef>
              <a:spcAft>
                <a:spcPts val="0"/>
              </a:spcAft>
              <a:buNone/>
            </a:pPr>
            <a:r>
              <a:rPr lang="es-MX" sz="3600" b="0" i="0" u="none" strike="noStrike" cap="none" dirty="0">
                <a:solidFill>
                  <a:srgbClr val="222222"/>
                </a:solidFill>
                <a:latin typeface="Arial" panose="020B0604020202020204" pitchFamily="34" charset="0"/>
                <a:ea typeface="Calibri"/>
                <a:cs typeface="Arial" panose="020B0604020202020204" pitchFamily="34" charset="0"/>
                <a:sym typeface="Calibri"/>
              </a:rPr>
              <a:t>	• Eclipse(www.eclipse.org) </a:t>
            </a:r>
            <a:endParaRPr lang="es-MX" sz="3600" dirty="0">
              <a:latin typeface="Arial" panose="020B0604020202020204" pitchFamily="34" charset="0"/>
              <a:cs typeface="Arial" panose="020B0604020202020204" pitchFamily="34" charset="0"/>
            </a:endParaRPr>
          </a:p>
          <a:p>
            <a:pPr marL="0" marR="0" lvl="3" indent="0" algn="just" rtl="0">
              <a:lnSpc>
                <a:spcPct val="100000"/>
              </a:lnSpc>
              <a:spcBef>
                <a:spcPts val="0"/>
              </a:spcBef>
              <a:spcAft>
                <a:spcPts val="0"/>
              </a:spcAft>
              <a:buNone/>
            </a:pPr>
            <a:r>
              <a:rPr lang="es-MX" sz="3600" b="0" i="0" u="none" strike="noStrike" cap="none" dirty="0">
                <a:solidFill>
                  <a:srgbClr val="222222"/>
                </a:solidFill>
                <a:latin typeface="Arial" panose="020B0604020202020204" pitchFamily="34" charset="0"/>
                <a:ea typeface="Calibri"/>
                <a:cs typeface="Arial" panose="020B0604020202020204" pitchFamily="34" charset="0"/>
                <a:sym typeface="Calibri"/>
              </a:rPr>
              <a:t>	• NetBeans(www.netbeans.org) </a:t>
            </a:r>
            <a:endParaRPr lang="es-MX" sz="3600" dirty="0">
              <a:latin typeface="Arial" panose="020B0604020202020204" pitchFamily="34" charset="0"/>
              <a:cs typeface="Arial" panose="020B0604020202020204" pitchFamily="34" charset="0"/>
            </a:endParaRPr>
          </a:p>
          <a:p>
            <a:pPr marL="0" marR="0" lvl="3" indent="0" algn="just" rtl="0">
              <a:lnSpc>
                <a:spcPct val="100000"/>
              </a:lnSpc>
              <a:spcBef>
                <a:spcPts val="0"/>
              </a:spcBef>
              <a:spcAft>
                <a:spcPts val="0"/>
              </a:spcAft>
              <a:buNone/>
            </a:pPr>
            <a:r>
              <a:rPr lang="es-MX" sz="3600" b="0" i="0" u="none" strike="noStrike" cap="none" dirty="0">
                <a:solidFill>
                  <a:srgbClr val="222222"/>
                </a:solidFill>
                <a:latin typeface="Arial" panose="020B0604020202020204" pitchFamily="34" charset="0"/>
                <a:ea typeface="Calibri"/>
                <a:cs typeface="Arial" panose="020B0604020202020204" pitchFamily="34" charset="0"/>
                <a:sym typeface="Calibri"/>
              </a:rPr>
              <a:t>	• IntelliJIDEA(www.jetbrains.com)</a:t>
            </a:r>
            <a:endParaRPr lang="es-MX" sz="3600" dirty="0">
              <a:latin typeface="Arial" panose="020B0604020202020204" pitchFamily="34" charset="0"/>
              <a:cs typeface="Arial" panose="020B0604020202020204" pitchFamily="34" charset="0"/>
            </a:endParaRPr>
          </a:p>
          <a:p>
            <a:pPr marL="342900" indent="-342900" algn="just">
              <a:buClr>
                <a:schemeClr val="dk1"/>
              </a:buClr>
              <a:buSzPts val="2400"/>
            </a:pPr>
            <a:endParaRPr lang="es-CL" sz="4400" dirty="0">
              <a:solidFill>
                <a:schemeClr val="dk1"/>
              </a:solidFill>
              <a:latin typeface="Calibri"/>
              <a:cs typeface="Calibri"/>
            </a:endParaRPr>
          </a:p>
          <a:p>
            <a:pPr lvl="4"/>
            <a:endParaRPr lang="es-ES_tradnl" sz="1200" dirty="0">
              <a:latin typeface="Calibri" panose="020F0502020204030204" pitchFamily="34" charset="0"/>
              <a:cs typeface="Calibri" panose="020F0502020204030204" pitchFamily="34" charset="0"/>
            </a:endParaRPr>
          </a:p>
        </p:txBody>
      </p:sp>
      <p:sp>
        <p:nvSpPr>
          <p:cNvPr id="9" name="Google Shape;140;p8">
            <a:extLst>
              <a:ext uri="{FF2B5EF4-FFF2-40B4-BE49-F238E27FC236}">
                <a16:creationId xmlns:a16="http://schemas.microsoft.com/office/drawing/2014/main" id="{DE4BF62F-61D2-52FD-3FAB-94D4E37C4FA2}"/>
              </a:ext>
            </a:extLst>
          </p:cNvPr>
          <p:cNvSpPr/>
          <p:nvPr/>
        </p:nvSpPr>
        <p:spPr>
          <a:xfrm>
            <a:off x="8223250" y="3444875"/>
            <a:ext cx="762000" cy="762000"/>
          </a:xfrm>
          <a:prstGeom prst="star5">
            <a:avLst>
              <a:gd name="adj" fmla="val 19098"/>
              <a:gd name="hf" fmla="val 105146"/>
              <a:gd name="vf" fmla="val 110557"/>
            </a:avLst>
          </a:prstGeom>
          <a:solidFill>
            <a:srgbClr val="00B050"/>
          </a:solidFill>
          <a:ln w="25400"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10" name="Google Shape;141;p8">
            <a:extLst>
              <a:ext uri="{FF2B5EF4-FFF2-40B4-BE49-F238E27FC236}">
                <a16:creationId xmlns:a16="http://schemas.microsoft.com/office/drawing/2014/main" id="{4849B38C-2513-1BCD-815C-C1A05D71D2BA}"/>
              </a:ext>
            </a:extLst>
          </p:cNvPr>
          <p:cNvPicPr preferRelativeResize="0"/>
          <p:nvPr/>
        </p:nvPicPr>
        <p:blipFill rotWithShape="1">
          <a:blip r:embed="rId2">
            <a:alphaModFix/>
          </a:blip>
          <a:srcRect/>
          <a:stretch/>
        </p:blipFill>
        <p:spPr>
          <a:xfrm>
            <a:off x="4565650" y="5257628"/>
            <a:ext cx="9220200" cy="4559643"/>
          </a:xfrm>
          <a:prstGeom prst="rect">
            <a:avLst/>
          </a:prstGeom>
          <a:noFill/>
          <a:ln>
            <a:noFill/>
          </a:ln>
        </p:spPr>
      </p:pic>
    </p:spTree>
    <p:extLst>
      <p:ext uri="{BB962C8B-B14F-4D97-AF65-F5344CB8AC3E}">
        <p14:creationId xmlns:p14="http://schemas.microsoft.com/office/powerpoint/2010/main" val="374759468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o" ma:contentTypeID="0x01010017F15B9751D90147A37948A4F8AD3893" ma:contentTypeVersion="16" ma:contentTypeDescription="Crear nuevo documento." ma:contentTypeScope="" ma:versionID="289cbcd63f24120b7f7eeb1d03fadbe0">
  <xsd:schema xmlns:xsd="http://www.w3.org/2001/XMLSchema" xmlns:xs="http://www.w3.org/2001/XMLSchema" xmlns:p="http://schemas.microsoft.com/office/2006/metadata/properties" xmlns:ns2="894bb490-c74c-4b4a-aac8-c979bfbbe7c9" xmlns:ns3="fdec47a1-5d51-4fc2-b4cc-37010f34462d" targetNamespace="http://schemas.microsoft.com/office/2006/metadata/properties" ma:root="true" ma:fieldsID="053919d48c11490506f84c8612ce3c56" ns2:_="" ns3:_="">
    <xsd:import namespace="894bb490-c74c-4b4a-aac8-c979bfbbe7c9"/>
    <xsd:import namespace="fdec47a1-5d51-4fc2-b4cc-37010f34462d"/>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Location" minOccurs="0"/>
                <xsd:element ref="ns2:MediaServiceOCR" minOccurs="0"/>
                <xsd:element ref="ns2:MediaServiceGenerationTime" minOccurs="0"/>
                <xsd:element ref="ns2:MediaServiceEventHashCode" minOccurs="0"/>
                <xsd:element ref="ns2:MediaLengthInSeconds" minOccurs="0"/>
                <xsd:element ref="ns3:SharedWithUsers" minOccurs="0"/>
                <xsd:element ref="ns3:SharedWithDetails" minOccurs="0"/>
                <xsd:element ref="ns2:MediaServiceObjectDetectorVersions" minOccurs="0"/>
                <xsd:element ref="ns2:lcf76f155ced4ddcb4097134ff3c332f" minOccurs="0"/>
                <xsd:element ref="ns3:TaxCatchAll"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94bb490-c74c-4b4a-aac8-c979bfbbe7c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Location" ma:index="12" nillable="true" ma:displayName="Location" ma:internalName="MediaServiceLocation"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LengthInSeconds" ma:index="16" nillable="true" ma:displayName="Length (seconds)" ma:internalName="MediaLengthInSeconds" ma:readOnly="true">
      <xsd:simpleType>
        <xsd:restriction base="dms:Unknown"/>
      </xsd:simpleType>
    </xsd:element>
    <xsd:element name="MediaServiceObjectDetectorVersions" ma:index="19" nillable="true" ma:displayName="MediaServiceObjectDetectorVersions" ma:hidden="true" ma:indexed="true" ma:internalName="MediaServiceObjectDetectorVersions" ma:readOnly="true">
      <xsd:simpleType>
        <xsd:restriction base="dms:Text"/>
      </xsd:simpleType>
    </xsd:element>
    <xsd:element name="lcf76f155ced4ddcb4097134ff3c332f" ma:index="21" nillable="true" ma:taxonomy="true" ma:internalName="lcf76f155ced4ddcb4097134ff3c332f" ma:taxonomyFieldName="MediaServiceImageTags" ma:displayName="Etiquetas de imagen" ma:readOnly="false" ma:fieldId="{5cf76f15-5ced-4ddc-b409-7134ff3c332f}" ma:taxonomyMulti="true" ma:sspId="e2f773bf-f00b-42a6-8b07-050935be226b" ma:termSetId="09814cd3-568e-fe90-9814-8d621ff8fb84" ma:anchorId="fba54fb3-c3e1-fe81-a776-ca4b69148c4d" ma:open="true" ma:isKeyword="false">
      <xsd:complexType>
        <xsd:sequence>
          <xsd:element ref="pc:Terms" minOccurs="0" maxOccurs="1"/>
        </xsd:sequence>
      </xsd:complexType>
    </xsd:element>
    <xsd:element name="MediaServiceSearchProperties" ma:index="23"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fdec47a1-5d51-4fc2-b4cc-37010f34462d" elementFormDefault="qualified">
    <xsd:import namespace="http://schemas.microsoft.com/office/2006/documentManagement/types"/>
    <xsd:import namespace="http://schemas.microsoft.com/office/infopath/2007/PartnerControls"/>
    <xsd:element name="SharedWithUsers" ma:index="17" nillable="true" ma:displayName="Compartido c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Detalles de uso compartido" ma:internalName="SharedWithDetails" ma:readOnly="true">
      <xsd:simpleType>
        <xsd:restriction base="dms:Note">
          <xsd:maxLength value="255"/>
        </xsd:restriction>
      </xsd:simpleType>
    </xsd:element>
    <xsd:element name="TaxCatchAll" ma:index="22" nillable="true" ma:displayName="Taxonomy Catch All Column" ma:hidden="true" ma:list="{a231b82b-f2d8-4022-b86c-bf1b9d448d31}" ma:internalName="TaxCatchAll" ma:showField="CatchAllData" ma:web="fdec47a1-5d51-4fc2-b4cc-37010f34462d">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TaxCatchAll xmlns="fdec47a1-5d51-4fc2-b4cc-37010f34462d" xsi:nil="true"/>
    <lcf76f155ced4ddcb4097134ff3c332f xmlns="894bb490-c74c-4b4a-aac8-c979bfbbe7c9">
      <Terms xmlns="http://schemas.microsoft.com/office/infopath/2007/PartnerControls"/>
    </lcf76f155ced4ddcb4097134ff3c332f>
    <MediaLengthInSeconds xmlns="894bb490-c74c-4b4a-aac8-c979bfbbe7c9"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750689B-3EFE-4588-8BBC-F700295F50F4}"/>
</file>

<file path=customXml/itemProps2.xml><?xml version="1.0" encoding="utf-8"?>
<ds:datastoreItem xmlns:ds="http://schemas.openxmlformats.org/officeDocument/2006/customXml" ds:itemID="{FD821600-D61B-433B-B6F8-A294D9BC75DD}">
  <ds:schemaRefs>
    <ds:schemaRef ds:uri="http://schemas.microsoft.com/office/2006/metadata/properties"/>
    <ds:schemaRef ds:uri="http://schemas.microsoft.com/office/infopath/2007/PartnerControls"/>
    <ds:schemaRef ds:uri="dbb86751-ad4c-49ff-a33d-b7314027950b"/>
    <ds:schemaRef ds:uri="4215e297-5d6e-42b1-b795-55976a17412c"/>
  </ds:schemaRefs>
</ds:datastoreItem>
</file>

<file path=customXml/itemProps3.xml><?xml version="1.0" encoding="utf-8"?>
<ds:datastoreItem xmlns:ds="http://schemas.openxmlformats.org/officeDocument/2006/customXml" ds:itemID="{64C43652-73DC-4C77-8E79-F06010C18C3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4487</TotalTime>
  <Words>3132</Words>
  <Application>Microsoft Office PowerPoint</Application>
  <PresentationFormat>Personalizado</PresentationFormat>
  <Paragraphs>952</Paragraphs>
  <Slides>67</Slides>
  <Notes>3</Notes>
  <HiddenSlides>0</HiddenSlides>
  <MMClips>0</MMClips>
  <ScaleCrop>false</ScaleCrop>
  <HeadingPairs>
    <vt:vector size="4" baseType="variant">
      <vt:variant>
        <vt:lpstr>Tema</vt:lpstr>
      </vt:variant>
      <vt:variant>
        <vt:i4>1</vt:i4>
      </vt:variant>
      <vt:variant>
        <vt:lpstr>Títulos de diapositiva</vt:lpstr>
      </vt:variant>
      <vt:variant>
        <vt:i4>67</vt:i4>
      </vt:variant>
    </vt:vector>
  </HeadingPairs>
  <TitlesOfParts>
    <vt:vector size="68" baseType="lpstr">
      <vt:lpstr>Office Theme</vt:lpstr>
      <vt:lpstr>EXPERIENCIA DE APRENDIZAJE 1 PARADIGMA Y PROGRAMACIÓN  Programación Orientada a Objetos</vt:lpstr>
      <vt:lpstr>Presentación de PowerPoint</vt:lpstr>
      <vt:lpstr>RECORDANDO CLASES Y OBJETOS</vt:lpstr>
      <vt:lpstr>Recordando Clases y Objetos</vt:lpstr>
      <vt:lpstr>Recordando Clases y Objetos</vt:lpstr>
      <vt:lpstr>TÍTULO</vt:lpstr>
      <vt:lpstr>Entorno de Desarrollo</vt:lpstr>
      <vt:lpstr>Entorno de Desarrollo</vt:lpstr>
      <vt:lpstr>Entorno de Desarrollo</vt:lpstr>
      <vt:lpstr>NETBEANS</vt:lpstr>
      <vt:lpstr>NetBeans</vt:lpstr>
      <vt:lpstr>NetBeans</vt:lpstr>
      <vt:lpstr>NetBeans</vt:lpstr>
      <vt:lpstr>NetBeans</vt:lpstr>
      <vt:lpstr>NetBeans</vt:lpstr>
      <vt:lpstr>NetBeans</vt:lpstr>
      <vt:lpstr>NetBeans</vt:lpstr>
      <vt:lpstr>NetBeans</vt:lpstr>
      <vt:lpstr>NetBeans</vt:lpstr>
      <vt:lpstr>LENGUAJE DE PROGRAMACIÓN JAVA</vt:lpstr>
      <vt:lpstr>Lenguaje de Programación Java</vt:lpstr>
      <vt:lpstr>Lenguaje de Programación Java</vt:lpstr>
      <vt:lpstr>Lenguaje de Programación Java</vt:lpstr>
      <vt:lpstr>Lenguaje de Programación Java</vt:lpstr>
      <vt:lpstr>Lenguaje de Programación Java</vt:lpstr>
      <vt:lpstr>PRIMER PROGRAMA EN JAVA</vt:lpstr>
      <vt:lpstr>Primer Programa en Java</vt:lpstr>
      <vt:lpstr>Primer Programa en Java</vt:lpstr>
      <vt:lpstr>Primer Programa en Java</vt:lpstr>
      <vt:lpstr>Primer Programa en Java</vt:lpstr>
      <vt:lpstr>Primer Programa en Java</vt:lpstr>
      <vt:lpstr>CONVENCIONES</vt:lpstr>
      <vt:lpstr>Convenciones</vt:lpstr>
      <vt:lpstr>Convenciones</vt:lpstr>
      <vt:lpstr>Convenciones</vt:lpstr>
      <vt:lpstr>CREANDO UNA CLASE</vt:lpstr>
      <vt:lpstr>Creando una clase</vt:lpstr>
      <vt:lpstr>Creando una clase</vt:lpstr>
      <vt:lpstr>Creando una clase</vt:lpstr>
      <vt:lpstr>Creando una clase</vt:lpstr>
      <vt:lpstr>Creando una clase</vt:lpstr>
      <vt:lpstr>MÉTODOS</vt:lpstr>
      <vt:lpstr>Métodos</vt:lpstr>
      <vt:lpstr>Métodos</vt:lpstr>
      <vt:lpstr>Métodos</vt:lpstr>
      <vt:lpstr>Métodos</vt:lpstr>
      <vt:lpstr>Métodos</vt:lpstr>
      <vt:lpstr>Métodos</vt:lpstr>
      <vt:lpstr>Métodos</vt:lpstr>
      <vt:lpstr>Métodos</vt:lpstr>
      <vt:lpstr>Métodos</vt:lpstr>
      <vt:lpstr>Métodos</vt:lpstr>
      <vt:lpstr>Métodos</vt:lpstr>
      <vt:lpstr>Métodos</vt:lpstr>
      <vt:lpstr>Métodos</vt:lpstr>
      <vt:lpstr>Métodos</vt:lpstr>
      <vt:lpstr>Métodos</vt:lpstr>
      <vt:lpstr>Métodos</vt:lpstr>
      <vt:lpstr>Métodos</vt:lpstr>
      <vt:lpstr>Métodos</vt:lpstr>
      <vt:lpstr>TÍTULO</vt:lpstr>
      <vt:lpstr>Operadores</vt:lpstr>
      <vt:lpstr>Operadores</vt:lpstr>
      <vt:lpstr>Tips</vt:lpstr>
      <vt:lpstr>Tips</vt:lpstr>
      <vt:lpstr>¿Qué hemos aprendido?</vt:lpstr>
      <vt:lpstr>¿Qué te resultó difícil entender?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Web</dc:title>
  <dc:creator>Daniela Taito R.</dc:creator>
  <cp:lastModifiedBy>ignacio villarroel</cp:lastModifiedBy>
  <cp:revision>326</cp:revision>
  <dcterms:created xsi:type="dcterms:W3CDTF">2022-07-20T19:15:37Z</dcterms:created>
  <dcterms:modified xsi:type="dcterms:W3CDTF">2024-01-22T18:24:19Z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2022-07-20T00:00:00Z</vt:filetime>
  </property>
  <property fmtid="{D5CDD505-2E9C-101B-9397-08002B2CF9AE}" pid="3" name="Creator">
    <vt:lpwstr>Adobe Illustrator 26.3 (Macintosh)</vt:lpwstr>
  </property>
  <property fmtid="{D5CDD505-2E9C-101B-9397-08002B2CF9AE}" pid="4" name="CreatorVersion">
    <vt:lpwstr>21.0.0</vt:lpwstr>
  </property>
  <property fmtid="{D5CDD505-2E9C-101B-9397-08002B2CF9AE}" pid="5" name="LastSaved">
    <vt:filetime>2022-07-20T00:00:00Z</vt:filetime>
  </property>
  <property fmtid="{D5CDD505-2E9C-101B-9397-08002B2CF9AE}" pid="6" name="Producer">
    <vt:lpwstr>Adobe PDF library 15.00</vt:lpwstr>
  </property>
  <property fmtid="{D5CDD505-2E9C-101B-9397-08002B2CF9AE}" pid="7" name="ContentTypeId">
    <vt:lpwstr>0x01010017F15B9751D90147A37948A4F8AD3893</vt:lpwstr>
  </property>
  <property fmtid="{D5CDD505-2E9C-101B-9397-08002B2CF9AE}" pid="8" name="Order">
    <vt:r8>20400</vt:r8>
  </property>
  <property fmtid="{D5CDD505-2E9C-101B-9397-08002B2CF9AE}" pid="9" name="xd_Signature">
    <vt:bool>false</vt:bool>
  </property>
  <property fmtid="{D5CDD505-2E9C-101B-9397-08002B2CF9AE}" pid="10" name="xd_ProgID">
    <vt:lpwstr/>
  </property>
  <property fmtid="{D5CDD505-2E9C-101B-9397-08002B2CF9AE}" pid="11" name="_SourceUrl">
    <vt:lpwstr/>
  </property>
  <property fmtid="{D5CDD505-2E9C-101B-9397-08002B2CF9AE}" pid="12" name="_SharedFileIndex">
    <vt:lpwstr/>
  </property>
  <property fmtid="{D5CDD505-2E9C-101B-9397-08002B2CF9AE}" pid="13" name="ComplianceAssetId">
    <vt:lpwstr/>
  </property>
  <property fmtid="{D5CDD505-2E9C-101B-9397-08002B2CF9AE}" pid="14" name="TemplateUrl">
    <vt:lpwstr/>
  </property>
  <property fmtid="{D5CDD505-2E9C-101B-9397-08002B2CF9AE}" pid="15" name="_ExtendedDescription">
    <vt:lpwstr/>
  </property>
  <property fmtid="{D5CDD505-2E9C-101B-9397-08002B2CF9AE}" pid="16" name="TriggerFlowInfo">
    <vt:lpwstr/>
  </property>
</Properties>
</file>